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66" r:id="rId4"/>
  </p:sldMasterIdLst>
  <p:notesMasterIdLst>
    <p:notesMasterId r:id="rId18"/>
  </p:notesMasterIdLst>
  <p:handoutMasterIdLst>
    <p:handoutMasterId r:id="rId19"/>
  </p:handoutMasterIdLst>
  <p:sldIdLst>
    <p:sldId id="2138104880" r:id="rId5"/>
    <p:sldId id="2138104881" r:id="rId6"/>
    <p:sldId id="2138104894" r:id="rId7"/>
    <p:sldId id="2138104895" r:id="rId8"/>
    <p:sldId id="2138104896" r:id="rId9"/>
    <p:sldId id="2138104897" r:id="rId10"/>
    <p:sldId id="2138104898" r:id="rId11"/>
    <p:sldId id="2138104900" r:id="rId12"/>
    <p:sldId id="2138104899" r:id="rId13"/>
    <p:sldId id="2138104903" r:id="rId14"/>
    <p:sldId id="2138104901" r:id="rId15"/>
    <p:sldId id="2138104902" r:id="rId16"/>
    <p:sldId id="2138104893" r:id="rId17"/>
  </p:sldIdLst>
  <p:sldSz cx="12192000" cy="6858000"/>
  <p:notesSz cx="6858000" cy="9144000"/>
  <p:defaultTextStyle>
    <a:defPPr>
      <a:defRPr lang="en-US"/>
    </a:defPPr>
    <a:lvl1pPr marL="0" algn="l" defTabSz="914330" rtl="0" eaLnBrk="1" latinLnBrk="0" hangingPunct="1">
      <a:defRPr sz="1800" kern="1200">
        <a:solidFill>
          <a:schemeClr val="tx1"/>
        </a:solidFill>
        <a:latin typeface="+mn-lt"/>
        <a:ea typeface="+mn-ea"/>
        <a:cs typeface="+mn-cs"/>
      </a:defRPr>
    </a:lvl1pPr>
    <a:lvl2pPr marL="457165" algn="l" defTabSz="914330" rtl="0" eaLnBrk="1" latinLnBrk="0" hangingPunct="1">
      <a:defRPr sz="1800" kern="1200">
        <a:solidFill>
          <a:schemeClr val="tx1"/>
        </a:solidFill>
        <a:latin typeface="+mn-lt"/>
        <a:ea typeface="+mn-ea"/>
        <a:cs typeface="+mn-cs"/>
      </a:defRPr>
    </a:lvl2pPr>
    <a:lvl3pPr marL="914330" algn="l" defTabSz="914330" rtl="0" eaLnBrk="1" latinLnBrk="0" hangingPunct="1">
      <a:defRPr sz="1800" kern="1200">
        <a:solidFill>
          <a:schemeClr val="tx1"/>
        </a:solidFill>
        <a:latin typeface="+mn-lt"/>
        <a:ea typeface="+mn-ea"/>
        <a:cs typeface="+mn-cs"/>
      </a:defRPr>
    </a:lvl3pPr>
    <a:lvl4pPr marL="1371495" algn="l" defTabSz="914330" rtl="0" eaLnBrk="1" latinLnBrk="0" hangingPunct="1">
      <a:defRPr sz="1800" kern="1200">
        <a:solidFill>
          <a:schemeClr val="tx1"/>
        </a:solidFill>
        <a:latin typeface="+mn-lt"/>
        <a:ea typeface="+mn-ea"/>
        <a:cs typeface="+mn-cs"/>
      </a:defRPr>
    </a:lvl4pPr>
    <a:lvl5pPr marL="1828660" algn="l" defTabSz="914330" rtl="0" eaLnBrk="1" latinLnBrk="0" hangingPunct="1">
      <a:defRPr sz="1800" kern="1200">
        <a:solidFill>
          <a:schemeClr val="tx1"/>
        </a:solidFill>
        <a:latin typeface="+mn-lt"/>
        <a:ea typeface="+mn-ea"/>
        <a:cs typeface="+mn-cs"/>
      </a:defRPr>
    </a:lvl5pPr>
    <a:lvl6pPr marL="2285825" algn="l" defTabSz="914330" rtl="0" eaLnBrk="1" latinLnBrk="0" hangingPunct="1">
      <a:defRPr sz="1800" kern="1200">
        <a:solidFill>
          <a:schemeClr val="tx1"/>
        </a:solidFill>
        <a:latin typeface="+mn-lt"/>
        <a:ea typeface="+mn-ea"/>
        <a:cs typeface="+mn-cs"/>
      </a:defRPr>
    </a:lvl6pPr>
    <a:lvl7pPr marL="2742990" algn="l" defTabSz="914330" rtl="0" eaLnBrk="1" latinLnBrk="0" hangingPunct="1">
      <a:defRPr sz="1800" kern="1200">
        <a:solidFill>
          <a:schemeClr val="tx1"/>
        </a:solidFill>
        <a:latin typeface="+mn-lt"/>
        <a:ea typeface="+mn-ea"/>
        <a:cs typeface="+mn-cs"/>
      </a:defRPr>
    </a:lvl7pPr>
    <a:lvl8pPr marL="3200155" algn="l" defTabSz="914330" rtl="0" eaLnBrk="1" latinLnBrk="0" hangingPunct="1">
      <a:defRPr sz="1800" kern="1200">
        <a:solidFill>
          <a:schemeClr val="tx1"/>
        </a:solidFill>
        <a:latin typeface="+mn-lt"/>
        <a:ea typeface="+mn-ea"/>
        <a:cs typeface="+mn-cs"/>
      </a:defRPr>
    </a:lvl8pPr>
    <a:lvl9pPr marL="3657320" algn="l" defTabSz="91433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orient="horz" pos="255" userDrawn="1">
          <p15:clr>
            <a:srgbClr val="A4A3A4"/>
          </p15:clr>
        </p15:guide>
        <p15:guide id="3" pos="302" userDrawn="1">
          <p15:clr>
            <a:srgbClr val="A4A3A4"/>
          </p15:clr>
        </p15:guide>
        <p15:guide id="4" pos="3772" userDrawn="1">
          <p15:clr>
            <a:srgbClr val="A4A3A4"/>
          </p15:clr>
        </p15:guide>
        <p15:guide id="6" pos="7378" userDrawn="1">
          <p15:clr>
            <a:srgbClr val="A4A3A4"/>
          </p15:clr>
        </p15:guide>
        <p15:guide id="7" orient="horz" pos="2183" userDrawn="1">
          <p15:clr>
            <a:srgbClr val="A4A3A4"/>
          </p15:clr>
        </p15:guide>
        <p15:guide id="8" pos="2071" userDrawn="1">
          <p15:clr>
            <a:srgbClr val="A4A3A4"/>
          </p15:clr>
        </p15:guide>
        <p15:guide id="9" pos="1731" userDrawn="1">
          <p15:clr>
            <a:srgbClr val="A4A3A4"/>
          </p15:clr>
        </p15:guide>
      </p15:sldGuideLst>
    </p:ext>
    <p:ext uri="{2D200454-40CA-4A62-9FC3-DE9A4176ACB9}">
      <p15:notesGuideLst xmlns:p15="http://schemas.microsoft.com/office/powerpoint/2012/main">
        <p15:guide id="1" orient="horz" pos="2880" userDrawn="1">
          <p15:clr>
            <a:srgbClr val="A4A3A4"/>
          </p15:clr>
        </p15:guide>
        <p15:guide id="2" pos="2160" userDrawn="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amilo Alzate Cano" initials="CAC" lastIdx="9" clrIdx="0"/>
  <p:cmAuthor id="2" name="Karol Cuellar" initials="KC" lastIdx="13" clrIdx="1">
    <p:extLst>
      <p:ext uri="{19B8F6BF-5375-455C-9EA6-DF929625EA0E}">
        <p15:presenceInfo xmlns:p15="http://schemas.microsoft.com/office/powerpoint/2012/main" userId="S::karolcuellar@sanchobbdo.com::96a3af0b-fde4-4fe7-9676-7d04ac4069c8" providerId="AD"/>
      </p:ext>
    </p:extLst>
  </p:cmAuthor>
  <p:cmAuthor id="3" name="Maria Camila Cardona Orozco" initials="MO" lastIdx="12" clrIdx="2">
    <p:extLst>
      <p:ext uri="{19B8F6BF-5375-455C-9EA6-DF929625EA0E}">
        <p15:presenceInfo xmlns:p15="http://schemas.microsoft.com/office/powerpoint/2012/main" userId="S::macorozc@bancolombia.com.co::7d4e91b0-4d02-4dc1-9fb8-62535ea2dd5a" providerId="AD"/>
      </p:ext>
    </p:extLst>
  </p:cmAuthor>
  <p:cmAuthor id="4" name="Estefania Zuluaga Zuliani" initials="EZ" lastIdx="8" clrIdx="3">
    <p:extLst>
      <p:ext uri="{19B8F6BF-5375-455C-9EA6-DF929625EA0E}">
        <p15:presenceInfo xmlns:p15="http://schemas.microsoft.com/office/powerpoint/2012/main" userId="S::estefaniazuluaga_sanchobbdo.com#ext#@bancolombia.onmicrosoft.com::fe86ead0-e22e-4655-8a63-20ad5ad4976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72420"/>
    <a:srgbClr val="2A2A29"/>
    <a:srgbClr val="FFDB00"/>
    <a:srgbClr val="F5F5F5"/>
    <a:srgbClr val="00C587"/>
    <a:srgbClr val="9F62D2"/>
    <a:srgbClr val="01CDEB"/>
    <a:srgbClr val="FF803A"/>
    <a:srgbClr val="FFD204"/>
    <a:srgbClr val="FFB8D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0CD87C3-71C2-548E-C1A7-FBFDBF33DD7E}" v="19" dt="2022-11-22T16:46:45.471"/>
    <p1510:client id="{78344CB3-510E-40A8-845B-49BFCDFA2B2B}" v="2" dt="2023-10-02T19:06:28.271"/>
    <p1510:client id="{8414BAB9-1FF3-7FB5-4573-CC97BB2AA722}" v="356" dt="2023-09-12T21:30:07.858"/>
  </p1510:revLst>
</p1510:revInfo>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Estilo medio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D7AC3CCA-C797-4891-BE02-D94E43425B78}" styleName="Estilo medio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36"/>
    <p:restoredTop sz="76174" autoAdjust="0"/>
  </p:normalViewPr>
  <p:slideViewPr>
    <p:cSldViewPr snapToGrid="0">
      <p:cViewPr varScale="1">
        <p:scale>
          <a:sx n="99" d="100"/>
          <a:sy n="99" d="100"/>
        </p:scale>
        <p:origin x="912" y="84"/>
      </p:cViewPr>
      <p:guideLst>
        <p:guide orient="horz" pos="255"/>
        <p:guide pos="302"/>
        <p:guide pos="3772"/>
        <p:guide pos="7378"/>
        <p:guide orient="horz" pos="2183"/>
        <p:guide pos="2071"/>
        <p:guide pos="1731"/>
      </p:guideLst>
    </p:cSldViewPr>
  </p:slideViewPr>
  <p:outlineViewPr>
    <p:cViewPr>
      <p:scale>
        <a:sx n="100" d="100"/>
        <a:sy n="100" d="100"/>
      </p:scale>
      <p:origin x="0" y="0"/>
    </p:cViewPr>
  </p:outlineViewPr>
  <p:notesTextViewPr>
    <p:cViewPr>
      <p:scale>
        <a:sx n="1" d="1"/>
        <a:sy n="1" d="1"/>
      </p:scale>
      <p:origin x="0" y="0"/>
    </p:cViewPr>
  </p:notesTextViewPr>
  <p:sorterViewPr>
    <p:cViewPr>
      <p:scale>
        <a:sx n="111" d="100"/>
        <a:sy n="111" d="100"/>
      </p:scale>
      <p:origin x="0" y="0"/>
    </p:cViewPr>
  </p:sorterViewPr>
  <p:notesViewPr>
    <p:cSldViewPr snapToGrid="0">
      <p:cViewPr>
        <p:scale>
          <a:sx n="1" d="2"/>
          <a:sy n="1" d="2"/>
        </p:scale>
        <p:origin x="4664" y="179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26" Type="http://schemas.microsoft.com/office/2015/10/relationships/revisionInfo" Target="revisionInfo.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gustin Parra Baena" userId="S::agparra@bancolombia.com.co::8e1d1cd8-3794-4ca6-aa83-ccdf8de0b4c0" providerId="AD" clId="Web-{380C55BB-0CB2-1622-B568-2F26152ABDB4}"/>
    <pc:docChg chg="modSld">
      <pc:chgData name="Agustin Parra Baena" userId="S::agparra@bancolombia.com.co::8e1d1cd8-3794-4ca6-aa83-ccdf8de0b4c0" providerId="AD" clId="Web-{380C55BB-0CB2-1622-B568-2F26152ABDB4}" dt="2022-08-16T15:44:42.389" v="2" actId="1076"/>
      <pc:docMkLst>
        <pc:docMk/>
      </pc:docMkLst>
      <pc:sldChg chg="modSp">
        <pc:chgData name="Agustin Parra Baena" userId="S::agparra@bancolombia.com.co::8e1d1cd8-3794-4ca6-aa83-ccdf8de0b4c0" providerId="AD" clId="Web-{380C55BB-0CB2-1622-B568-2F26152ABDB4}" dt="2022-08-16T15:44:42.389" v="2" actId="1076"/>
        <pc:sldMkLst>
          <pc:docMk/>
          <pc:sldMk cId="3942136137" sldId="2138104810"/>
        </pc:sldMkLst>
        <pc:picChg chg="mod">
          <ac:chgData name="Agustin Parra Baena" userId="S::agparra@bancolombia.com.co::8e1d1cd8-3794-4ca6-aa83-ccdf8de0b4c0" providerId="AD" clId="Web-{380C55BB-0CB2-1622-B568-2F26152ABDB4}" dt="2022-08-16T15:44:42.389" v="2" actId="1076"/>
          <ac:picMkLst>
            <pc:docMk/>
            <pc:sldMk cId="3942136137" sldId="2138104810"/>
            <ac:picMk id="18" creationId="{A9E1939F-B298-0F4B-92B9-4991202B5023}"/>
          </ac:picMkLst>
        </pc:picChg>
      </pc:sldChg>
    </pc:docChg>
  </pc:docChgLst>
  <pc:docChgLst>
    <pc:chgData name="Santiago Calle Gomez" userId="S::sancalle@bancolombia.com.co::7a30445e-f4af-4247-871c-de6d901c5fc6" providerId="AD" clId="Web-{78344CB3-510E-40A8-845B-49BFCDFA2B2B}"/>
    <pc:docChg chg="modSld">
      <pc:chgData name="Santiago Calle Gomez" userId="S::sancalle@bancolombia.com.co::7a30445e-f4af-4247-871c-de6d901c5fc6" providerId="AD" clId="Web-{78344CB3-510E-40A8-845B-49BFCDFA2B2B}" dt="2023-10-02T19:06:28.271" v="1" actId="1076"/>
      <pc:docMkLst>
        <pc:docMk/>
      </pc:docMkLst>
      <pc:sldChg chg="modSp">
        <pc:chgData name="Santiago Calle Gomez" userId="S::sancalle@bancolombia.com.co::7a30445e-f4af-4247-871c-de6d901c5fc6" providerId="AD" clId="Web-{78344CB3-510E-40A8-845B-49BFCDFA2B2B}" dt="2023-10-02T19:06:28.271" v="1" actId="1076"/>
        <pc:sldMkLst>
          <pc:docMk/>
          <pc:sldMk cId="125690099" sldId="2138104903"/>
        </pc:sldMkLst>
        <pc:spChg chg="mod">
          <ac:chgData name="Santiago Calle Gomez" userId="S::sancalle@bancolombia.com.co::7a30445e-f4af-4247-871c-de6d901c5fc6" providerId="AD" clId="Web-{78344CB3-510E-40A8-845B-49BFCDFA2B2B}" dt="2023-10-02T19:06:28.271" v="1" actId="1076"/>
          <ac:spMkLst>
            <pc:docMk/>
            <pc:sldMk cId="125690099" sldId="2138104903"/>
            <ac:spMk id="2" creationId="{9D60AB65-C5A8-F347-9E43-F20F6881021F}"/>
          </ac:spMkLst>
        </pc:spChg>
      </pc:sldChg>
    </pc:docChg>
  </pc:docChgLst>
  <pc:docChgLst>
    <pc:chgData name="Agustin Parra Baena" userId="8e1d1cd8-3794-4ca6-aa83-ccdf8de0b4c0" providerId="ADAL" clId="{7169CBDC-44B5-4EA7-88FD-FF1879928118}"/>
    <pc:docChg chg="modSld">
      <pc:chgData name="Agustin Parra Baena" userId="8e1d1cd8-3794-4ca6-aa83-ccdf8de0b4c0" providerId="ADAL" clId="{7169CBDC-44B5-4EA7-88FD-FF1879928118}" dt="2022-09-07T19:49:50.177" v="2" actId="1076"/>
      <pc:docMkLst>
        <pc:docMk/>
      </pc:docMkLst>
      <pc:sldChg chg="modSp mod">
        <pc:chgData name="Agustin Parra Baena" userId="8e1d1cd8-3794-4ca6-aa83-ccdf8de0b4c0" providerId="ADAL" clId="{7169CBDC-44B5-4EA7-88FD-FF1879928118}" dt="2022-09-07T13:50:15.092" v="0" actId="1076"/>
        <pc:sldMkLst>
          <pc:docMk/>
          <pc:sldMk cId="1199614338" sldId="2138104782"/>
        </pc:sldMkLst>
        <pc:picChg chg="mod">
          <ac:chgData name="Agustin Parra Baena" userId="8e1d1cd8-3794-4ca6-aa83-ccdf8de0b4c0" providerId="ADAL" clId="{7169CBDC-44B5-4EA7-88FD-FF1879928118}" dt="2022-09-07T13:50:15.092" v="0" actId="1076"/>
          <ac:picMkLst>
            <pc:docMk/>
            <pc:sldMk cId="1199614338" sldId="2138104782"/>
            <ac:picMk id="13" creationId="{8651A842-C135-924A-A902-3528939A44D3}"/>
          </ac:picMkLst>
        </pc:picChg>
      </pc:sldChg>
      <pc:sldChg chg="modSp mod">
        <pc:chgData name="Agustin Parra Baena" userId="8e1d1cd8-3794-4ca6-aa83-ccdf8de0b4c0" providerId="ADAL" clId="{7169CBDC-44B5-4EA7-88FD-FF1879928118}" dt="2022-09-07T13:52:21.023" v="1" actId="1076"/>
        <pc:sldMkLst>
          <pc:docMk/>
          <pc:sldMk cId="1018242492" sldId="2138104783"/>
        </pc:sldMkLst>
        <pc:picChg chg="mod">
          <ac:chgData name="Agustin Parra Baena" userId="8e1d1cd8-3794-4ca6-aa83-ccdf8de0b4c0" providerId="ADAL" clId="{7169CBDC-44B5-4EA7-88FD-FF1879928118}" dt="2022-09-07T13:52:21.023" v="1" actId="1076"/>
          <ac:picMkLst>
            <pc:docMk/>
            <pc:sldMk cId="1018242492" sldId="2138104783"/>
            <ac:picMk id="201" creationId="{522CB7B2-161E-4E41-8AE3-5CD2E30AE050}"/>
          </ac:picMkLst>
        </pc:picChg>
      </pc:sldChg>
      <pc:sldChg chg="modSp mod">
        <pc:chgData name="Agustin Parra Baena" userId="8e1d1cd8-3794-4ca6-aa83-ccdf8de0b4c0" providerId="ADAL" clId="{7169CBDC-44B5-4EA7-88FD-FF1879928118}" dt="2022-09-07T19:49:50.177" v="2" actId="1076"/>
        <pc:sldMkLst>
          <pc:docMk/>
          <pc:sldMk cId="1512206191" sldId="2138104865"/>
        </pc:sldMkLst>
        <pc:picChg chg="mod">
          <ac:chgData name="Agustin Parra Baena" userId="8e1d1cd8-3794-4ca6-aa83-ccdf8de0b4c0" providerId="ADAL" clId="{7169CBDC-44B5-4EA7-88FD-FF1879928118}" dt="2022-09-07T19:49:50.177" v="2" actId="1076"/>
          <ac:picMkLst>
            <pc:docMk/>
            <pc:sldMk cId="1512206191" sldId="2138104865"/>
            <ac:picMk id="5" creationId="{ED264BDE-22BA-B441-B688-83A05451A5A8}"/>
          </ac:picMkLst>
        </pc:picChg>
      </pc:sldChg>
    </pc:docChg>
  </pc:docChgLst>
  <pc:docChgLst>
    <pc:chgData name="Daniel Orozco" userId="S::daorozc@bancolombia.com.co::3e46912a-709c-4511-b074-6e3c29a96325" providerId="AD" clId="Web-{8414BAB9-1FF3-7FB5-4573-CC97BB2AA722}"/>
    <pc:docChg chg="addSld modSld">
      <pc:chgData name="Daniel Orozco" userId="S::daorozc@bancolombia.com.co::3e46912a-709c-4511-b074-6e3c29a96325" providerId="AD" clId="Web-{8414BAB9-1FF3-7FB5-4573-CC97BB2AA722}" dt="2023-09-12T21:30:07.858" v="231" actId="1076"/>
      <pc:docMkLst>
        <pc:docMk/>
      </pc:docMkLst>
      <pc:sldChg chg="modSp">
        <pc:chgData name="Daniel Orozco" userId="S::daorozc@bancolombia.com.co::3e46912a-709c-4511-b074-6e3c29a96325" providerId="AD" clId="Web-{8414BAB9-1FF3-7FB5-4573-CC97BB2AA722}" dt="2023-09-12T19:17:45.920" v="230" actId="1076"/>
        <pc:sldMkLst>
          <pc:docMk/>
          <pc:sldMk cId="1680976728" sldId="2138104880"/>
        </pc:sldMkLst>
        <pc:spChg chg="mod">
          <ac:chgData name="Daniel Orozco" userId="S::daorozc@bancolombia.com.co::3e46912a-709c-4511-b074-6e3c29a96325" providerId="AD" clId="Web-{8414BAB9-1FF3-7FB5-4573-CC97BB2AA722}" dt="2023-09-12T19:17:45.920" v="230" actId="1076"/>
          <ac:spMkLst>
            <pc:docMk/>
            <pc:sldMk cId="1680976728" sldId="2138104880"/>
            <ac:spMk id="4" creationId="{5F757CBA-9EC4-CC4C-84E3-62E310511310}"/>
          </ac:spMkLst>
        </pc:spChg>
      </pc:sldChg>
      <pc:sldChg chg="modSp">
        <pc:chgData name="Daniel Orozco" userId="S::daorozc@bancolombia.com.co::3e46912a-709c-4511-b074-6e3c29a96325" providerId="AD" clId="Web-{8414BAB9-1FF3-7FB5-4573-CC97BB2AA722}" dt="2023-09-12T19:02:05.784" v="2" actId="20577"/>
        <pc:sldMkLst>
          <pc:docMk/>
          <pc:sldMk cId="2245684847" sldId="2138104900"/>
        </pc:sldMkLst>
        <pc:spChg chg="mod">
          <ac:chgData name="Daniel Orozco" userId="S::daorozc@bancolombia.com.co::3e46912a-709c-4511-b074-6e3c29a96325" providerId="AD" clId="Web-{8414BAB9-1FF3-7FB5-4573-CC97BB2AA722}" dt="2023-09-12T19:02:05.784" v="2" actId="20577"/>
          <ac:spMkLst>
            <pc:docMk/>
            <pc:sldMk cId="2245684847" sldId="2138104900"/>
            <ac:spMk id="8" creationId="{FA2305BB-6A48-E541-BAEE-9674DFB645B6}"/>
          </ac:spMkLst>
        </pc:spChg>
      </pc:sldChg>
      <pc:sldChg chg="modSp">
        <pc:chgData name="Daniel Orozco" userId="S::daorozc@bancolombia.com.co::3e46912a-709c-4511-b074-6e3c29a96325" providerId="AD" clId="Web-{8414BAB9-1FF3-7FB5-4573-CC97BB2AA722}" dt="2023-09-12T21:30:07.858" v="231" actId="1076"/>
        <pc:sldMkLst>
          <pc:docMk/>
          <pc:sldMk cId="1728733448" sldId="2138104901"/>
        </pc:sldMkLst>
        <pc:picChg chg="mod">
          <ac:chgData name="Daniel Orozco" userId="S::daorozc@bancolombia.com.co::3e46912a-709c-4511-b074-6e3c29a96325" providerId="AD" clId="Web-{8414BAB9-1FF3-7FB5-4573-CC97BB2AA722}" dt="2023-09-12T21:30:07.858" v="231" actId="1076"/>
          <ac:picMkLst>
            <pc:docMk/>
            <pc:sldMk cId="1728733448" sldId="2138104901"/>
            <ac:picMk id="4" creationId="{3CF5B963-D9E8-4A6A-C76C-B317EAA6D3A9}"/>
          </ac:picMkLst>
        </pc:picChg>
      </pc:sldChg>
      <pc:sldChg chg="delSp modSp">
        <pc:chgData name="Daniel Orozco" userId="S::daorozc@bancolombia.com.co::3e46912a-709c-4511-b074-6e3c29a96325" providerId="AD" clId="Web-{8414BAB9-1FF3-7FB5-4573-CC97BB2AA722}" dt="2023-09-12T19:14:24.696" v="205" actId="1076"/>
        <pc:sldMkLst>
          <pc:docMk/>
          <pc:sldMk cId="1940449721" sldId="2138104902"/>
        </pc:sldMkLst>
        <pc:spChg chg="mod">
          <ac:chgData name="Daniel Orozco" userId="S::daorozc@bancolombia.com.co::3e46912a-709c-4511-b074-6e3c29a96325" providerId="AD" clId="Web-{8414BAB9-1FF3-7FB5-4573-CC97BB2AA722}" dt="2023-09-12T19:14:24.696" v="205" actId="1076"/>
          <ac:spMkLst>
            <pc:docMk/>
            <pc:sldMk cId="1940449721" sldId="2138104902"/>
            <ac:spMk id="2" creationId="{9D60AB65-C5A8-F347-9E43-F20F6881021F}"/>
          </ac:spMkLst>
        </pc:spChg>
        <pc:picChg chg="del mod">
          <ac:chgData name="Daniel Orozco" userId="S::daorozc@bancolombia.com.co::3e46912a-709c-4511-b074-6e3c29a96325" providerId="AD" clId="Web-{8414BAB9-1FF3-7FB5-4573-CC97BB2AA722}" dt="2023-09-12T19:11:26.191" v="81"/>
          <ac:picMkLst>
            <pc:docMk/>
            <pc:sldMk cId="1940449721" sldId="2138104902"/>
            <ac:picMk id="9" creationId="{6D34822A-E89D-83C3-8661-102B219A6BA5}"/>
          </ac:picMkLst>
        </pc:picChg>
      </pc:sldChg>
      <pc:sldChg chg="addSp delSp modSp add replId">
        <pc:chgData name="Daniel Orozco" userId="S::daorozc@bancolombia.com.co::3e46912a-709c-4511-b074-6e3c29a96325" providerId="AD" clId="Web-{8414BAB9-1FF3-7FB5-4573-CC97BB2AA722}" dt="2023-09-12T19:10:27.079" v="42" actId="20577"/>
        <pc:sldMkLst>
          <pc:docMk/>
          <pc:sldMk cId="125690099" sldId="2138104903"/>
        </pc:sldMkLst>
        <pc:spChg chg="mod">
          <ac:chgData name="Daniel Orozco" userId="S::daorozc@bancolombia.com.co::3e46912a-709c-4511-b074-6e3c29a96325" providerId="AD" clId="Web-{8414BAB9-1FF3-7FB5-4573-CC97BB2AA722}" dt="2023-09-12T19:10:27.079" v="42" actId="20577"/>
          <ac:spMkLst>
            <pc:docMk/>
            <pc:sldMk cId="125690099" sldId="2138104903"/>
            <ac:spMk id="2" creationId="{9D60AB65-C5A8-F347-9E43-F20F6881021F}"/>
          </ac:spMkLst>
        </pc:spChg>
        <pc:spChg chg="mod">
          <ac:chgData name="Daniel Orozco" userId="S::daorozc@bancolombia.com.co::3e46912a-709c-4511-b074-6e3c29a96325" providerId="AD" clId="Web-{8414BAB9-1FF3-7FB5-4573-CC97BB2AA722}" dt="2023-09-12T19:02:54.426" v="10" actId="20577"/>
          <ac:spMkLst>
            <pc:docMk/>
            <pc:sldMk cId="125690099" sldId="2138104903"/>
            <ac:spMk id="8" creationId="{FA2305BB-6A48-E541-BAEE-9674DFB645B6}"/>
          </ac:spMkLst>
        </pc:spChg>
        <pc:picChg chg="add mod modCrop">
          <ac:chgData name="Daniel Orozco" userId="S::daorozc@bancolombia.com.co::3e46912a-709c-4511-b074-6e3c29a96325" providerId="AD" clId="Web-{8414BAB9-1FF3-7FB5-4573-CC97BB2AA722}" dt="2023-09-12T19:10:06.907" v="34" actId="1076"/>
          <ac:picMkLst>
            <pc:docMk/>
            <pc:sldMk cId="125690099" sldId="2138104903"/>
            <ac:picMk id="3" creationId="{1D330898-330A-C773-9091-03E7362C6B4C}"/>
          </ac:picMkLst>
        </pc:picChg>
        <pc:picChg chg="add mod">
          <ac:chgData name="Daniel Orozco" userId="S::daorozc@bancolombia.com.co::3e46912a-709c-4511-b074-6e3c29a96325" providerId="AD" clId="Web-{8414BAB9-1FF3-7FB5-4573-CC97BB2AA722}" dt="2023-09-12T19:10:05.688" v="33" actId="1076"/>
          <ac:picMkLst>
            <pc:docMk/>
            <pc:sldMk cId="125690099" sldId="2138104903"/>
            <ac:picMk id="4" creationId="{98FE1863-9C63-6572-1D76-741F6D03FA19}"/>
          </ac:picMkLst>
        </pc:picChg>
        <pc:picChg chg="add del">
          <ac:chgData name="Daniel Orozco" userId="S::daorozc@bancolombia.com.co::3e46912a-709c-4511-b074-6e3c29a96325" providerId="AD" clId="Web-{8414BAB9-1FF3-7FB5-4573-CC97BB2AA722}" dt="2023-09-12T19:09:14.640" v="21"/>
          <ac:picMkLst>
            <pc:docMk/>
            <pc:sldMk cId="125690099" sldId="2138104903"/>
            <ac:picMk id="11" creationId="{C37CEDA6-BC1C-B791-3432-4D5BC8A56873}"/>
          </ac:picMkLst>
        </pc:picChg>
      </pc:sldChg>
    </pc:docChg>
  </pc:docChgLst>
  <pc:docChgLst>
    <pc:chgData name="Cgcmclp1" userId="S::cgcmclp1@bancolombia.com.co::b06b480e-4e70-4a59-a1c8-ec2c770d5b64" providerId="AD" clId="Web-{30CD87C3-71C2-548E-C1A7-FBFDBF33DD7E}"/>
    <pc:docChg chg="modSld">
      <pc:chgData name="Cgcmclp1" userId="S::cgcmclp1@bancolombia.com.co::b06b480e-4e70-4a59-a1c8-ec2c770d5b64" providerId="AD" clId="Web-{30CD87C3-71C2-548E-C1A7-FBFDBF33DD7E}" dt="2022-11-22T16:46:45.471" v="11" actId="1076"/>
      <pc:docMkLst>
        <pc:docMk/>
      </pc:docMkLst>
      <pc:sldChg chg="modSp mod modClrScheme chgLayout">
        <pc:chgData name="Cgcmclp1" userId="S::cgcmclp1@bancolombia.com.co::b06b480e-4e70-4a59-a1c8-ec2c770d5b64" providerId="AD" clId="Web-{30CD87C3-71C2-548E-C1A7-FBFDBF33DD7E}" dt="2022-11-22T16:46:45.471" v="11" actId="1076"/>
        <pc:sldMkLst>
          <pc:docMk/>
          <pc:sldMk cId="4176637977" sldId="361"/>
        </pc:sldMkLst>
        <pc:spChg chg="mod">
          <ac:chgData name="Cgcmclp1" userId="S::cgcmclp1@bancolombia.com.co::b06b480e-4e70-4a59-a1c8-ec2c770d5b64" providerId="AD" clId="Web-{30CD87C3-71C2-548E-C1A7-FBFDBF33DD7E}" dt="2022-11-22T16:46:37.112" v="10" actId="1076"/>
          <ac:spMkLst>
            <pc:docMk/>
            <pc:sldMk cId="4176637977" sldId="361"/>
            <ac:spMk id="4" creationId="{5F757CBA-9EC4-CC4C-84E3-62E310511310}"/>
          </ac:spMkLst>
        </pc:spChg>
        <pc:picChg chg="mod">
          <ac:chgData name="Cgcmclp1" userId="S::cgcmclp1@bancolombia.com.co::b06b480e-4e70-4a59-a1c8-ec2c770d5b64" providerId="AD" clId="Web-{30CD87C3-71C2-548E-C1A7-FBFDBF33DD7E}" dt="2022-11-22T16:46:45.471" v="11" actId="1076"/>
          <ac:picMkLst>
            <pc:docMk/>
            <pc:sldMk cId="4176637977" sldId="361"/>
            <ac:picMk id="2" creationId="{A14E51A2-00CA-9E4E-A934-CE1DF4BC22D0}"/>
          </ac:picMkLst>
        </pc:picChg>
      </pc:sldChg>
      <pc:sldChg chg="modSp">
        <pc:chgData name="Cgcmclp1" userId="S::cgcmclp1@bancolombia.com.co::b06b480e-4e70-4a59-a1c8-ec2c770d5b64" providerId="AD" clId="Web-{30CD87C3-71C2-548E-C1A7-FBFDBF33DD7E}" dt="2022-11-21T23:16:55.899" v="6" actId="20577"/>
        <pc:sldMkLst>
          <pc:docMk/>
          <pc:sldMk cId="1798134250" sldId="2138104900"/>
        </pc:sldMkLst>
        <pc:spChg chg="mod">
          <ac:chgData name="Cgcmclp1" userId="S::cgcmclp1@bancolombia.com.co::b06b480e-4e70-4a59-a1c8-ec2c770d5b64" providerId="AD" clId="Web-{30CD87C3-71C2-548E-C1A7-FBFDBF33DD7E}" dt="2022-11-21T23:16:55.899" v="6" actId="20577"/>
          <ac:spMkLst>
            <pc:docMk/>
            <pc:sldMk cId="1798134250" sldId="2138104900"/>
            <ac:spMk id="4" creationId="{DBAF6B3A-5E13-F44B-B982-D4E51B8E4080}"/>
          </ac:spMkLst>
        </pc:spChg>
      </pc:sldChg>
    </pc:docChg>
  </pc:docChgLst>
  <pc:docChgLst>
    <pc:chgData name="Marcela Botero Alvarez" userId="ca8651a8-ffaf-49b0-8f19-e6df80e77199" providerId="ADAL" clId="{E4A0960B-89BA-4B0A-91D7-B7CBCF614C80}"/>
    <pc:docChg chg="modSld">
      <pc:chgData name="Marcela Botero Alvarez" userId="ca8651a8-ffaf-49b0-8f19-e6df80e77199" providerId="ADAL" clId="{E4A0960B-89BA-4B0A-91D7-B7CBCF614C80}" dt="2022-06-22T20:39:10.586" v="36" actId="20577"/>
      <pc:docMkLst>
        <pc:docMk/>
      </pc:docMkLst>
      <pc:sldChg chg="modSp mod">
        <pc:chgData name="Marcela Botero Alvarez" userId="ca8651a8-ffaf-49b0-8f19-e6df80e77199" providerId="ADAL" clId="{E4A0960B-89BA-4B0A-91D7-B7CBCF614C80}" dt="2022-06-22T20:39:10.586" v="36" actId="20577"/>
        <pc:sldMkLst>
          <pc:docMk/>
          <pc:sldMk cId="1798134250" sldId="2138104900"/>
        </pc:sldMkLst>
        <pc:spChg chg="mod">
          <ac:chgData name="Marcela Botero Alvarez" userId="ca8651a8-ffaf-49b0-8f19-e6df80e77199" providerId="ADAL" clId="{E4A0960B-89BA-4B0A-91D7-B7CBCF614C80}" dt="2022-06-22T20:39:10.586" v="36" actId="20577"/>
          <ac:spMkLst>
            <pc:docMk/>
            <pc:sldMk cId="1798134250" sldId="2138104900"/>
            <ac:spMk id="4" creationId="{DBAF6B3A-5E13-F44B-B982-D4E51B8E4080}"/>
          </ac:spMkLst>
        </pc:spChg>
        <pc:spChg chg="mod">
          <ac:chgData name="Marcela Botero Alvarez" userId="ca8651a8-ffaf-49b0-8f19-e6df80e77199" providerId="ADAL" clId="{E4A0960B-89BA-4B0A-91D7-B7CBCF614C80}" dt="2022-06-22T20:39:02.499" v="11" actId="20577"/>
          <ac:spMkLst>
            <pc:docMk/>
            <pc:sldMk cId="1798134250" sldId="2138104900"/>
            <ac:spMk id="5" creationId="{229D5E74-D6B8-3248-A7F8-ED5564B5C238}"/>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latin typeface="CIBFont Sans Book" panose="020B0603020202020104" pitchFamily="34" charset="77"/>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6018781-FBF9-354C-A025-C49C596164BA}" type="datetimeFigureOut">
              <a:rPr lang="en-US" smtClean="0">
                <a:latin typeface="CIBFont Sans Book" panose="020B0603020202020104" pitchFamily="34" charset="77"/>
              </a:rPr>
              <a:t>10/2/2023</a:t>
            </a:fld>
            <a:endParaRPr lang="en-US" dirty="0">
              <a:latin typeface="CIBFont Sans Book" panose="020B0603020202020104" pitchFamily="34" charset="77"/>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latin typeface="CIBFont Sans Book" panose="020B0603020202020104" pitchFamily="34" charset="77"/>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8F4EF74-8826-BD43-B880-7A8566D08AFF}" type="slidenum">
              <a:rPr lang="en-US" smtClean="0">
                <a:latin typeface="CIBFont Sans Book" panose="020B0603020202020104" pitchFamily="34" charset="77"/>
              </a:rPr>
              <a:t>‹#›</a:t>
            </a:fld>
            <a:endParaRPr lang="en-US" dirty="0">
              <a:latin typeface="CIBFont Sans Book" panose="020B0603020202020104" pitchFamily="34" charset="77"/>
            </a:endParaRPr>
          </a:p>
        </p:txBody>
      </p:sp>
    </p:spTree>
    <p:extLst>
      <p:ext uri="{BB962C8B-B14F-4D97-AF65-F5344CB8AC3E}">
        <p14:creationId xmlns:p14="http://schemas.microsoft.com/office/powerpoint/2010/main" val="2462407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CIBFont Sans Book" panose="020B0603020202020104" pitchFamily="34" charset="77"/>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CIBFont Sans Book" panose="020B0603020202020104" pitchFamily="34" charset="77"/>
              </a:defRPr>
            </a:lvl1pPr>
          </a:lstStyle>
          <a:p>
            <a:fld id="{108FFD40-13C9-7B48-A0BE-E251E1E33FE5}" type="datetimeFigureOut">
              <a:rPr lang="en-US" smtClean="0"/>
              <a:pPr/>
              <a:t>10/2/2023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CIBFont Sans Book" panose="020B0603020202020104" pitchFamily="34" charset="77"/>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CIBFont Sans Book" panose="020B0603020202020104" pitchFamily="34" charset="77"/>
              </a:defRPr>
            </a:lvl1pPr>
          </a:lstStyle>
          <a:p>
            <a:fld id="{6F8E2375-F1B1-284C-A827-B0E603FDBDD8}" type="slidenum">
              <a:rPr lang="en-US" smtClean="0"/>
              <a:pPr/>
              <a:t>‹#›</a:t>
            </a:fld>
            <a:endParaRPr lang="en-US" dirty="0"/>
          </a:p>
        </p:txBody>
      </p:sp>
    </p:spTree>
    <p:extLst>
      <p:ext uri="{BB962C8B-B14F-4D97-AF65-F5344CB8AC3E}">
        <p14:creationId xmlns:p14="http://schemas.microsoft.com/office/powerpoint/2010/main" val="938444280"/>
      </p:ext>
    </p:extLst>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CIBFont Sans Book" panose="020B0603020202020104" pitchFamily="34" charset="77"/>
        <a:ea typeface="+mn-ea"/>
        <a:cs typeface="+mn-cs"/>
      </a:defRPr>
    </a:lvl1pPr>
    <a:lvl2pPr marL="457200" algn="l" defTabSz="914400" rtl="0" eaLnBrk="1" latinLnBrk="0" hangingPunct="1">
      <a:defRPr sz="1200" b="0" i="0" kern="1200">
        <a:solidFill>
          <a:schemeClr val="tx1"/>
        </a:solidFill>
        <a:latin typeface="CIBFont Sans Book" panose="020B0603020202020104" pitchFamily="34" charset="77"/>
        <a:ea typeface="+mn-ea"/>
        <a:cs typeface="+mn-cs"/>
      </a:defRPr>
    </a:lvl2pPr>
    <a:lvl3pPr marL="914400" algn="l" defTabSz="914400" rtl="0" eaLnBrk="1" latinLnBrk="0" hangingPunct="1">
      <a:defRPr sz="1200" b="0" i="0" kern="1200">
        <a:solidFill>
          <a:schemeClr val="tx1"/>
        </a:solidFill>
        <a:latin typeface="CIBFont Sans Book" panose="020B0603020202020104" pitchFamily="34" charset="77"/>
        <a:ea typeface="+mn-ea"/>
        <a:cs typeface="+mn-cs"/>
      </a:defRPr>
    </a:lvl3pPr>
    <a:lvl4pPr marL="1371600" algn="l" defTabSz="914400" rtl="0" eaLnBrk="1" latinLnBrk="0" hangingPunct="1">
      <a:defRPr sz="1200" b="0" i="0" kern="1200">
        <a:solidFill>
          <a:schemeClr val="tx1"/>
        </a:solidFill>
        <a:latin typeface="CIBFont Sans Book" panose="020B0603020202020104" pitchFamily="34" charset="77"/>
        <a:ea typeface="+mn-ea"/>
        <a:cs typeface="+mn-cs"/>
      </a:defRPr>
    </a:lvl4pPr>
    <a:lvl5pPr marL="1828800" algn="l" defTabSz="914400" rtl="0" eaLnBrk="1" latinLnBrk="0" hangingPunct="1">
      <a:defRPr sz="1200" b="0" i="0" kern="1200">
        <a:solidFill>
          <a:schemeClr val="tx1"/>
        </a:solidFill>
        <a:latin typeface="CIBFont Sans Book" panose="020B0603020202020104" pitchFamily="34" charset="77"/>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rtl="0" fontAlgn="base">
              <a:buFont typeface="Arial" panose="020B0604020202020204" pitchFamily="34" charset="0"/>
              <a:buChar char="•"/>
            </a:pPr>
            <a:r>
              <a:rPr lang="es-CO" sz="1800" b="0" i="0" dirty="0">
                <a:solidFill>
                  <a:srgbClr val="000000"/>
                </a:solidFill>
                <a:effectLst/>
                <a:latin typeface="Calibri" panose="020F0502020204030204" pitchFamily="34" charset="0"/>
              </a:rPr>
              <a:t>Está diseñada para ayudar a los desarrolladores a escribir código más rápido y con menos errores. </a:t>
            </a:r>
          </a:p>
          <a:p>
            <a:pPr algn="l" rtl="0" fontAlgn="base">
              <a:buFont typeface="Arial" panose="020B0604020202020204" pitchFamily="34" charset="0"/>
              <a:buChar char="•"/>
            </a:pPr>
            <a:r>
              <a:rPr lang="es-CO" sz="1800" b="0" i="0" dirty="0">
                <a:solidFill>
                  <a:srgbClr val="000000"/>
                </a:solidFill>
                <a:effectLst/>
                <a:latin typeface="Calibri" panose="020F0502020204030204" pitchFamily="34" charset="0"/>
              </a:rPr>
              <a:t>Se puede integrar en varios IDEs de desarrollo como: </a:t>
            </a:r>
          </a:p>
          <a:p>
            <a:pPr lvl="1" algn="l" rtl="0" fontAlgn="base">
              <a:buFont typeface="Arial" panose="020B0604020202020204" pitchFamily="34" charset="0"/>
              <a:buChar char="•"/>
            </a:pPr>
            <a:r>
              <a:rPr lang="es-CO" sz="1800" b="0" i="0" dirty="0">
                <a:solidFill>
                  <a:srgbClr val="000000"/>
                </a:solidFill>
                <a:effectLst/>
                <a:latin typeface="Calibri" panose="020F0502020204030204" pitchFamily="34" charset="0"/>
              </a:rPr>
              <a:t>Visual Studio Code </a:t>
            </a:r>
          </a:p>
          <a:p>
            <a:pPr lvl="1" algn="l" rtl="0" fontAlgn="base">
              <a:buFont typeface="Arial" panose="020B0604020202020204" pitchFamily="34" charset="0"/>
              <a:buChar char="•"/>
            </a:pPr>
            <a:r>
              <a:rPr lang="es-CO" sz="1800" b="0" i="0" dirty="0">
                <a:solidFill>
                  <a:srgbClr val="000000"/>
                </a:solidFill>
                <a:effectLst/>
                <a:latin typeface="Calibri" panose="020F0502020204030204" pitchFamily="34" charset="0"/>
              </a:rPr>
              <a:t>Visual Studio </a:t>
            </a:r>
          </a:p>
          <a:p>
            <a:pPr lvl="1" algn="l" rtl="0" fontAlgn="base">
              <a:buFont typeface="Arial" panose="020B0604020202020204" pitchFamily="34" charset="0"/>
              <a:buChar char="•"/>
            </a:pPr>
            <a:r>
              <a:rPr lang="es-CO" sz="1800" b="0" i="0" dirty="0">
                <a:solidFill>
                  <a:srgbClr val="000000"/>
                </a:solidFill>
                <a:effectLst/>
                <a:latin typeface="Calibri" panose="020F0502020204030204" pitchFamily="34" charset="0"/>
              </a:rPr>
              <a:t>Neovim </a:t>
            </a:r>
          </a:p>
          <a:p>
            <a:pPr lvl="1" algn="l" rtl="0" fontAlgn="base">
              <a:buFont typeface="Arial" panose="020B0604020202020204" pitchFamily="34" charset="0"/>
              <a:buChar char="•"/>
            </a:pPr>
            <a:r>
              <a:rPr lang="es-CO" sz="1800" b="0" i="0" dirty="0">
                <a:solidFill>
                  <a:srgbClr val="000000"/>
                </a:solidFill>
                <a:effectLst/>
                <a:latin typeface="Calibri" panose="020F0502020204030204" pitchFamily="34" charset="0"/>
              </a:rPr>
              <a:t>JetBrains IDEs </a:t>
            </a:r>
          </a:p>
          <a:p>
            <a:endParaRPr lang="es-CO" dirty="0"/>
          </a:p>
        </p:txBody>
      </p:sp>
      <p:sp>
        <p:nvSpPr>
          <p:cNvPr id="4" name="Marcador de número de diapositiva 3"/>
          <p:cNvSpPr>
            <a:spLocks noGrp="1"/>
          </p:cNvSpPr>
          <p:nvPr>
            <p:ph type="sldNum" sz="quarter" idx="5"/>
          </p:nvPr>
        </p:nvSpPr>
        <p:spPr/>
        <p:txBody>
          <a:bodyPr/>
          <a:lstStyle/>
          <a:p>
            <a:fld id="{6F8E2375-F1B1-284C-A827-B0E603FDBDD8}" type="slidenum">
              <a:rPr lang="en-US" smtClean="0"/>
              <a:pPr/>
              <a:t>2</a:t>
            </a:fld>
            <a:endParaRPr lang="en-US" dirty="0"/>
          </a:p>
        </p:txBody>
      </p:sp>
    </p:spTree>
    <p:extLst>
      <p:ext uri="{BB962C8B-B14F-4D97-AF65-F5344CB8AC3E}">
        <p14:creationId xmlns:p14="http://schemas.microsoft.com/office/powerpoint/2010/main" val="11437021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rtl="0" fontAlgn="base">
              <a:buFont typeface="Arial" panose="020B0604020202020204" pitchFamily="34" charset="0"/>
              <a:buChar char="•"/>
            </a:pPr>
            <a:r>
              <a:rPr lang="es-CO" sz="1800" b="0" i="0" dirty="0">
                <a:solidFill>
                  <a:srgbClr val="000000"/>
                </a:solidFill>
                <a:effectLst/>
                <a:latin typeface="Calibri" panose="020F0502020204030204" pitchFamily="34" charset="0"/>
              </a:rPr>
              <a:t>La herramienta es compatible con varios lenguajes de programación y se integra en varios IDEs, lo que hace que sea fácil de usar y accesible para muchos desarrolladores. </a:t>
            </a:r>
          </a:p>
          <a:p>
            <a:pPr algn="l" rtl="0" fontAlgn="base">
              <a:buFont typeface="Arial" panose="020B0604020202020204" pitchFamily="34" charset="0"/>
              <a:buChar char="•"/>
            </a:pPr>
            <a:r>
              <a:rPr lang="es-CO" sz="1800" b="0" i="0" dirty="0">
                <a:solidFill>
                  <a:srgbClr val="000000"/>
                </a:solidFill>
                <a:effectLst/>
                <a:latin typeface="Calibri" panose="020F0502020204030204" pitchFamily="34" charset="0"/>
              </a:rPr>
              <a:t>En resumen, GitHub Copilot es una herramienta emocionante que promete mejorar aún más en el futuro y cambiar la forma en que los desarrolladores crean código. </a:t>
            </a:r>
          </a:p>
          <a:p>
            <a:pPr algn="l" rtl="0" fontAlgn="base">
              <a:buFont typeface="Arial" panose="020B0604020202020204" pitchFamily="34" charset="0"/>
              <a:buChar char="•"/>
            </a:pPr>
            <a:endParaRPr lang="es-CO" sz="1800" b="0" i="0" dirty="0">
              <a:solidFill>
                <a:srgbClr val="000000"/>
              </a:solidFill>
              <a:effectLst/>
              <a:latin typeface="Calibri" panose="020F0502020204030204" pitchFamily="34" charset="0"/>
            </a:endParaRPr>
          </a:p>
          <a:p>
            <a:endParaRPr lang="es-CO" dirty="0"/>
          </a:p>
        </p:txBody>
      </p:sp>
      <p:sp>
        <p:nvSpPr>
          <p:cNvPr id="4" name="Marcador de número de diapositiva 3"/>
          <p:cNvSpPr>
            <a:spLocks noGrp="1"/>
          </p:cNvSpPr>
          <p:nvPr>
            <p:ph type="sldNum" sz="quarter" idx="5"/>
          </p:nvPr>
        </p:nvSpPr>
        <p:spPr/>
        <p:txBody>
          <a:bodyPr/>
          <a:lstStyle/>
          <a:p>
            <a:fld id="{6F8E2375-F1B1-284C-A827-B0E603FDBDD8}" type="slidenum">
              <a:rPr lang="en-US" smtClean="0"/>
              <a:pPr/>
              <a:t>11</a:t>
            </a:fld>
            <a:endParaRPr lang="en-US" dirty="0"/>
          </a:p>
        </p:txBody>
      </p:sp>
    </p:spTree>
    <p:extLst>
      <p:ext uri="{BB962C8B-B14F-4D97-AF65-F5344CB8AC3E}">
        <p14:creationId xmlns:p14="http://schemas.microsoft.com/office/powerpoint/2010/main" val="21863755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rtl="0" fontAlgn="base">
              <a:buFont typeface="Arial" panose="020B0604020202020204" pitchFamily="34" charset="0"/>
              <a:buNone/>
            </a:pPr>
            <a:endParaRPr lang="es-CO" sz="1800" b="0" i="0" dirty="0">
              <a:solidFill>
                <a:srgbClr val="000000"/>
              </a:solidFill>
              <a:effectLst/>
              <a:latin typeface="Calibri" panose="020F0502020204030204" pitchFamily="34" charset="0"/>
            </a:endParaRPr>
          </a:p>
          <a:p>
            <a:endParaRPr lang="es-CO" dirty="0"/>
          </a:p>
        </p:txBody>
      </p:sp>
      <p:sp>
        <p:nvSpPr>
          <p:cNvPr id="4" name="Marcador de número de diapositiva 3"/>
          <p:cNvSpPr>
            <a:spLocks noGrp="1"/>
          </p:cNvSpPr>
          <p:nvPr>
            <p:ph type="sldNum" sz="quarter" idx="5"/>
          </p:nvPr>
        </p:nvSpPr>
        <p:spPr/>
        <p:txBody>
          <a:bodyPr/>
          <a:lstStyle/>
          <a:p>
            <a:fld id="{6F8E2375-F1B1-284C-A827-B0E603FDBDD8}" type="slidenum">
              <a:rPr lang="en-US" smtClean="0"/>
              <a:pPr/>
              <a:t>12</a:t>
            </a:fld>
            <a:endParaRPr lang="en-US" dirty="0"/>
          </a:p>
        </p:txBody>
      </p:sp>
    </p:spTree>
    <p:extLst>
      <p:ext uri="{BB962C8B-B14F-4D97-AF65-F5344CB8AC3E}">
        <p14:creationId xmlns:p14="http://schemas.microsoft.com/office/powerpoint/2010/main" val="8046080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rtl="0" fontAlgn="base">
              <a:buFont typeface="Arial" panose="020B0604020202020204" pitchFamily="34" charset="0"/>
              <a:buChar char="•"/>
            </a:pPr>
            <a:r>
              <a:rPr lang="es-CO" sz="1800" b="0" i="0" dirty="0">
                <a:solidFill>
                  <a:srgbClr val="000000"/>
                </a:solidFill>
                <a:effectLst/>
                <a:latin typeface="Calibri" panose="020F0502020204030204" pitchFamily="34" charset="0"/>
              </a:rPr>
              <a:t>Una vez que tiene suficiente información sobre el contexto, genera sugerencias de código para completar la tarea actual. </a:t>
            </a:r>
          </a:p>
          <a:p>
            <a:pPr algn="l" rtl="0" fontAlgn="base">
              <a:buFont typeface="Arial" panose="020B0604020202020204" pitchFamily="34" charset="0"/>
              <a:buChar char="•"/>
            </a:pPr>
            <a:r>
              <a:rPr lang="es-CO" sz="1800" b="0" i="0" dirty="0">
                <a:solidFill>
                  <a:srgbClr val="000000"/>
                </a:solidFill>
                <a:effectLst/>
                <a:latin typeface="Calibri" panose="020F0502020204030204" pitchFamily="34" charset="0"/>
              </a:rPr>
              <a:t>Estas sugerencias de código se basan en patrones de código aprendidos de otros proyectos de GitHub y de otros lugares en la web. </a:t>
            </a:r>
          </a:p>
          <a:p>
            <a:pPr algn="l" rtl="0" fontAlgn="base">
              <a:buFont typeface="Arial" panose="020B0604020202020204" pitchFamily="34" charset="0"/>
              <a:buChar char="•"/>
            </a:pPr>
            <a:r>
              <a:rPr lang="es-CO" sz="1800" b="0" i="0" dirty="0">
                <a:solidFill>
                  <a:srgbClr val="000000"/>
                </a:solidFill>
                <a:effectLst/>
                <a:latin typeface="Calibri" panose="020F0502020204030204" pitchFamily="34" charset="0"/>
              </a:rPr>
              <a:t>El usuario puede aceptar, rechazar o modificar estas sugerencias para ajustarlas a sus necesidades. </a:t>
            </a:r>
          </a:p>
          <a:p>
            <a:pPr algn="l" rtl="0" fontAlgn="base">
              <a:buFont typeface="Arial" panose="020B0604020202020204" pitchFamily="34" charset="0"/>
              <a:buChar char="•"/>
            </a:pPr>
            <a:r>
              <a:rPr lang="es-CO" sz="1800" b="0" i="0" dirty="0">
                <a:solidFill>
                  <a:srgbClr val="000000"/>
                </a:solidFill>
                <a:effectLst/>
                <a:latin typeface="Calibri" panose="020F0502020204030204" pitchFamily="34" charset="0"/>
              </a:rPr>
              <a:t>GitHub Copilot también puede aprender de la retroalimentación de los usuarios para mejorar las sugerencias de código en el futuro. </a:t>
            </a:r>
          </a:p>
          <a:p>
            <a:endParaRPr lang="es-CO" dirty="0"/>
          </a:p>
        </p:txBody>
      </p:sp>
      <p:sp>
        <p:nvSpPr>
          <p:cNvPr id="4" name="Marcador de número de diapositiva 3"/>
          <p:cNvSpPr>
            <a:spLocks noGrp="1"/>
          </p:cNvSpPr>
          <p:nvPr>
            <p:ph type="sldNum" sz="quarter" idx="5"/>
          </p:nvPr>
        </p:nvSpPr>
        <p:spPr/>
        <p:txBody>
          <a:bodyPr/>
          <a:lstStyle/>
          <a:p>
            <a:fld id="{6F8E2375-F1B1-284C-A827-B0E603FDBDD8}" type="slidenum">
              <a:rPr lang="en-US" smtClean="0"/>
              <a:pPr/>
              <a:t>3</a:t>
            </a:fld>
            <a:endParaRPr lang="en-US" dirty="0"/>
          </a:p>
        </p:txBody>
      </p:sp>
    </p:spTree>
    <p:extLst>
      <p:ext uri="{BB962C8B-B14F-4D97-AF65-F5344CB8AC3E}">
        <p14:creationId xmlns:p14="http://schemas.microsoft.com/office/powerpoint/2010/main" val="31800047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rtl="0" fontAlgn="base">
              <a:buFont typeface="Arial" panose="020B0604020202020204" pitchFamily="34" charset="0"/>
              <a:buChar char="•"/>
            </a:pPr>
            <a:r>
              <a:rPr lang="es-CO" sz="1800" b="0" i="0" dirty="0">
                <a:solidFill>
                  <a:srgbClr val="000000"/>
                </a:solidFill>
                <a:effectLst/>
                <a:latin typeface="Calibri" panose="020F0502020204030204" pitchFamily="34" charset="0"/>
              </a:rPr>
              <a:t>Los lenguajes centrales y administradores de paquetes para las características de GitHub son: </a:t>
            </a:r>
          </a:p>
          <a:p>
            <a:pPr lvl="1" algn="l" rtl="0" fontAlgn="base">
              <a:buFont typeface="Arial" panose="020B0604020202020204" pitchFamily="34" charset="0"/>
              <a:buChar char="•"/>
            </a:pPr>
            <a:r>
              <a:rPr lang="es-CO" sz="1800" b="0" i="0" dirty="0">
                <a:solidFill>
                  <a:srgbClr val="000000"/>
                </a:solidFill>
                <a:effectLst/>
                <a:latin typeface="Calibri" panose="020F0502020204030204" pitchFamily="34" charset="0"/>
              </a:rPr>
              <a:t>C, C++, C#, Go, Java, JavaScript, PHP, Python, Ruby, Scala y TypeScript. </a:t>
            </a:r>
          </a:p>
          <a:p>
            <a:pPr lvl="1" algn="l" rtl="0" fontAlgn="base">
              <a:buFont typeface="Arial" panose="020B0604020202020204" pitchFamily="34" charset="0"/>
              <a:buChar char="•"/>
            </a:pPr>
            <a:r>
              <a:rPr lang="es-CO" sz="1800" b="0" i="0" dirty="0">
                <a:solidFill>
                  <a:srgbClr val="000000"/>
                </a:solidFill>
                <a:effectLst/>
                <a:latin typeface="Calibri" panose="020F0502020204030204" pitchFamily="34" charset="0"/>
              </a:rPr>
              <a:t>Go modules, Maven, Gradle, NPM, Yarn, Composer, Precise, Pip, RubyGems </a:t>
            </a:r>
          </a:p>
          <a:p>
            <a:pPr algn="l" rtl="0" fontAlgn="base">
              <a:buFont typeface="Arial" panose="020B0604020202020204" pitchFamily="34" charset="0"/>
              <a:buChar char="•"/>
            </a:pPr>
            <a:r>
              <a:rPr lang="es-CO" sz="1800" b="0" i="0" dirty="0">
                <a:solidFill>
                  <a:srgbClr val="000000"/>
                </a:solidFill>
                <a:effectLst/>
                <a:latin typeface="Calibri" panose="020F0502020204030204" pitchFamily="34" charset="0"/>
              </a:rPr>
              <a:t>Mas allá de lo anterior, los desarrolladores pueden aprovechar la herramienta independientemente del lenguaje de programación que estén utilizando. </a:t>
            </a:r>
          </a:p>
          <a:p>
            <a:pPr algn="l" rtl="0" fontAlgn="base">
              <a:buFont typeface="Arial" panose="020B0604020202020204" pitchFamily="34" charset="0"/>
              <a:buChar char="•"/>
            </a:pPr>
            <a:r>
              <a:rPr lang="es-CO" sz="1800" b="0" i="0" dirty="0">
                <a:solidFill>
                  <a:srgbClr val="000000"/>
                </a:solidFill>
                <a:effectLst/>
                <a:latin typeface="Calibri" panose="020F0502020204030204" pitchFamily="34" charset="0"/>
              </a:rPr>
              <a:t>Cada lenguaje de programación tiene su propio conjunto de patrones de código y soluciones a problemas comunes que GitHub Copilot ha aprendido y puede utilizar para generar sugerencias de código. </a:t>
            </a:r>
          </a:p>
          <a:p>
            <a:endParaRPr lang="es-CO" dirty="0"/>
          </a:p>
        </p:txBody>
      </p:sp>
      <p:sp>
        <p:nvSpPr>
          <p:cNvPr id="4" name="Marcador de número de diapositiva 3"/>
          <p:cNvSpPr>
            <a:spLocks noGrp="1"/>
          </p:cNvSpPr>
          <p:nvPr>
            <p:ph type="sldNum" sz="quarter" idx="5"/>
          </p:nvPr>
        </p:nvSpPr>
        <p:spPr/>
        <p:txBody>
          <a:bodyPr/>
          <a:lstStyle/>
          <a:p>
            <a:fld id="{6F8E2375-F1B1-284C-A827-B0E603FDBDD8}" type="slidenum">
              <a:rPr lang="en-US" smtClean="0"/>
              <a:pPr/>
              <a:t>4</a:t>
            </a:fld>
            <a:endParaRPr lang="en-US" dirty="0"/>
          </a:p>
        </p:txBody>
      </p:sp>
    </p:spTree>
    <p:extLst>
      <p:ext uri="{BB962C8B-B14F-4D97-AF65-F5344CB8AC3E}">
        <p14:creationId xmlns:p14="http://schemas.microsoft.com/office/powerpoint/2010/main" val="2129820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rtl="0" fontAlgn="base">
              <a:buFont typeface="Arial" panose="020B0604020202020204" pitchFamily="34" charset="0"/>
              <a:buChar char="•"/>
            </a:pPr>
            <a:r>
              <a:rPr lang="es-CO" sz="1800" b="0" i="0" dirty="0">
                <a:solidFill>
                  <a:srgbClr val="000000"/>
                </a:solidFill>
                <a:effectLst/>
                <a:latin typeface="Calibri" panose="020F0502020204030204" pitchFamily="34" charset="0"/>
              </a:rPr>
              <a:t>Una vez que el modelo está entrenado, puede generar sugerencias de código relevantes para el contexto actual del código que se está escribiendo. </a:t>
            </a:r>
          </a:p>
          <a:p>
            <a:pPr algn="l" rtl="0" fontAlgn="base">
              <a:buFont typeface="Arial" panose="020B0604020202020204" pitchFamily="34" charset="0"/>
              <a:buChar char="•"/>
            </a:pPr>
            <a:r>
              <a:rPr lang="es-CO" sz="1800" b="0" i="0" dirty="0">
                <a:solidFill>
                  <a:srgbClr val="000000"/>
                </a:solidFill>
                <a:effectLst/>
                <a:latin typeface="Calibri" panose="020F0502020204030204" pitchFamily="34" charset="0"/>
              </a:rPr>
              <a:t>La retroalimentación de los usuarios también se utiliza para mejorar el modelo y aprender nuevos patrones de código y soluciones. </a:t>
            </a:r>
          </a:p>
          <a:p>
            <a:pPr algn="l" rtl="0" fontAlgn="base">
              <a:buFont typeface="Arial" panose="020B0604020202020204" pitchFamily="34" charset="0"/>
              <a:buChar char="•"/>
            </a:pPr>
            <a:r>
              <a:rPr lang="es-CO" sz="1800" b="0" i="0" dirty="0">
                <a:solidFill>
                  <a:srgbClr val="000000"/>
                </a:solidFill>
                <a:effectLst/>
                <a:latin typeface="Calibri" panose="020F0502020204030204" pitchFamily="34" charset="0"/>
              </a:rPr>
              <a:t>A medida que el modelo aprende y mejora, las sugerencias de código generadas por GitHub Copilot deberían ser cada vez más precisas y útiles para los desarrolladores. </a:t>
            </a:r>
          </a:p>
          <a:p>
            <a:endParaRPr lang="es-CO" dirty="0"/>
          </a:p>
        </p:txBody>
      </p:sp>
      <p:sp>
        <p:nvSpPr>
          <p:cNvPr id="4" name="Marcador de número de diapositiva 3"/>
          <p:cNvSpPr>
            <a:spLocks noGrp="1"/>
          </p:cNvSpPr>
          <p:nvPr>
            <p:ph type="sldNum" sz="quarter" idx="5"/>
          </p:nvPr>
        </p:nvSpPr>
        <p:spPr/>
        <p:txBody>
          <a:bodyPr/>
          <a:lstStyle/>
          <a:p>
            <a:fld id="{6F8E2375-F1B1-284C-A827-B0E603FDBDD8}" type="slidenum">
              <a:rPr lang="en-US" smtClean="0"/>
              <a:pPr/>
              <a:t>5</a:t>
            </a:fld>
            <a:endParaRPr lang="en-US" dirty="0"/>
          </a:p>
        </p:txBody>
      </p:sp>
    </p:spTree>
    <p:extLst>
      <p:ext uri="{BB962C8B-B14F-4D97-AF65-F5344CB8AC3E}">
        <p14:creationId xmlns:p14="http://schemas.microsoft.com/office/powerpoint/2010/main" val="7702901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rtl="0" fontAlgn="base">
              <a:buFont typeface="Arial" panose="020B0604020202020204" pitchFamily="34" charset="0"/>
              <a:buChar char="•"/>
            </a:pPr>
            <a:r>
              <a:rPr lang="es-CO" sz="1800" b="0" i="0" dirty="0">
                <a:solidFill>
                  <a:srgbClr val="000000"/>
                </a:solidFill>
                <a:effectLst/>
                <a:latin typeface="Calibri" panose="020F0502020204030204" pitchFamily="34" charset="0"/>
              </a:rPr>
              <a:t>Además, GitHub Copilot ayuda a los desarrolladores a aprender nuevos patrones de código y a mejorar su estilo de programación al sugerir soluciones relevantes y bien escritas. </a:t>
            </a:r>
          </a:p>
          <a:p>
            <a:pPr algn="l" rtl="0" fontAlgn="base">
              <a:buFont typeface="Arial" panose="020B0604020202020204" pitchFamily="34" charset="0"/>
              <a:buChar char="•"/>
            </a:pPr>
            <a:r>
              <a:rPr lang="es-CO" sz="1800" b="0" i="0" dirty="0">
                <a:solidFill>
                  <a:srgbClr val="000000"/>
                </a:solidFill>
                <a:effectLst/>
                <a:latin typeface="Calibri" panose="020F0502020204030204" pitchFamily="34" charset="0"/>
              </a:rPr>
              <a:t>La generación automática de código también reduce los errores y aumenta la calidad del código generado. </a:t>
            </a:r>
          </a:p>
          <a:p>
            <a:pPr algn="l" rtl="0" fontAlgn="base">
              <a:buFont typeface="Arial" panose="020B0604020202020204" pitchFamily="34" charset="0"/>
              <a:buChar char="•"/>
            </a:pPr>
            <a:r>
              <a:rPr lang="es-CO" sz="1800" b="0" i="0" dirty="0">
                <a:solidFill>
                  <a:srgbClr val="000000"/>
                </a:solidFill>
                <a:effectLst/>
                <a:latin typeface="Calibri" panose="020F0502020204030204" pitchFamily="34" charset="0"/>
              </a:rPr>
              <a:t>Por último, la integración con los IDEs permite una experiencia de desarrollo más fluida y eficiente para los desarrolladores. </a:t>
            </a:r>
          </a:p>
          <a:p>
            <a:endParaRPr lang="es-CO" dirty="0"/>
          </a:p>
        </p:txBody>
      </p:sp>
      <p:sp>
        <p:nvSpPr>
          <p:cNvPr id="4" name="Marcador de número de diapositiva 3"/>
          <p:cNvSpPr>
            <a:spLocks noGrp="1"/>
          </p:cNvSpPr>
          <p:nvPr>
            <p:ph type="sldNum" sz="quarter" idx="5"/>
          </p:nvPr>
        </p:nvSpPr>
        <p:spPr/>
        <p:txBody>
          <a:bodyPr/>
          <a:lstStyle/>
          <a:p>
            <a:fld id="{6F8E2375-F1B1-284C-A827-B0E603FDBDD8}" type="slidenum">
              <a:rPr lang="en-US" smtClean="0"/>
              <a:pPr/>
              <a:t>6</a:t>
            </a:fld>
            <a:endParaRPr lang="en-US" dirty="0"/>
          </a:p>
        </p:txBody>
      </p:sp>
    </p:spTree>
    <p:extLst>
      <p:ext uri="{BB962C8B-B14F-4D97-AF65-F5344CB8AC3E}">
        <p14:creationId xmlns:p14="http://schemas.microsoft.com/office/powerpoint/2010/main" val="8619452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rtl="0" fontAlgn="base">
              <a:buFont typeface="Arial" panose="020B0604020202020204" pitchFamily="34" charset="0"/>
              <a:buChar char="•"/>
            </a:pPr>
            <a:r>
              <a:rPr lang="es-CO" sz="2800" dirty="0"/>
              <a:t>Aunque GitHub Copilot ofrece varias ventajas para los desarrolladores, también tiene algunas limitaciones.</a:t>
            </a:r>
            <a:endParaRPr lang="es-CO" sz="1800" b="0" i="0" dirty="0">
              <a:solidFill>
                <a:srgbClr val="000000"/>
              </a:solidFill>
              <a:effectLst/>
              <a:latin typeface="Calibri" panose="020F0502020204030204" pitchFamily="34" charset="0"/>
            </a:endParaRPr>
          </a:p>
          <a:p>
            <a:pPr algn="l" rtl="0" fontAlgn="base">
              <a:buFont typeface="Arial" panose="020B0604020202020204" pitchFamily="34" charset="0"/>
              <a:buChar char="•"/>
            </a:pPr>
            <a:r>
              <a:rPr lang="es-CO" sz="1800" b="0" i="0" dirty="0">
                <a:solidFill>
                  <a:srgbClr val="000000"/>
                </a:solidFill>
                <a:effectLst/>
                <a:latin typeface="Calibri" panose="020F0502020204030204" pitchFamily="34" charset="0"/>
              </a:rPr>
              <a:t>Además, las sugerencias de código pueden ser irrelevantes o no estar bien ajustadas al contexto, lo que significa que los desarrolladores pueden tener que pasar tiempo revisando y ajustando las sugerencias generadas. </a:t>
            </a:r>
          </a:p>
          <a:p>
            <a:pPr algn="l" rtl="0" fontAlgn="base">
              <a:buFont typeface="Arial" panose="020B0604020202020204" pitchFamily="34" charset="0"/>
              <a:buChar char="•"/>
            </a:pPr>
            <a:r>
              <a:rPr lang="es-CO" sz="1800" b="0" i="0" dirty="0">
                <a:solidFill>
                  <a:srgbClr val="000000"/>
                </a:solidFill>
                <a:effectLst/>
                <a:latin typeface="Calibri" panose="020F0502020204030204" pitchFamily="34" charset="0"/>
              </a:rPr>
              <a:t>Se espera que sus limitaciones se vayan solucionando a medida que se mejora el modelo y se incorporen nuevas funciones (ej. Explicación del código, refactoring, etc.) </a:t>
            </a:r>
          </a:p>
          <a:p>
            <a:endParaRPr lang="es-CO" dirty="0"/>
          </a:p>
        </p:txBody>
      </p:sp>
      <p:sp>
        <p:nvSpPr>
          <p:cNvPr id="4" name="Marcador de número de diapositiva 3"/>
          <p:cNvSpPr>
            <a:spLocks noGrp="1"/>
          </p:cNvSpPr>
          <p:nvPr>
            <p:ph type="sldNum" sz="quarter" idx="5"/>
          </p:nvPr>
        </p:nvSpPr>
        <p:spPr/>
        <p:txBody>
          <a:bodyPr/>
          <a:lstStyle/>
          <a:p>
            <a:fld id="{6F8E2375-F1B1-284C-A827-B0E603FDBDD8}" type="slidenum">
              <a:rPr lang="en-US" smtClean="0"/>
              <a:pPr/>
              <a:t>7</a:t>
            </a:fld>
            <a:endParaRPr lang="en-US" dirty="0"/>
          </a:p>
        </p:txBody>
      </p:sp>
    </p:spTree>
    <p:extLst>
      <p:ext uri="{BB962C8B-B14F-4D97-AF65-F5344CB8AC3E}">
        <p14:creationId xmlns:p14="http://schemas.microsoft.com/office/powerpoint/2010/main" val="27730653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rtl="0" fontAlgn="base">
              <a:buFont typeface="Arial" panose="020B0604020202020204" pitchFamily="34" charset="0"/>
              <a:buChar char="•"/>
            </a:pPr>
            <a:r>
              <a:rPr lang="es-CO" sz="1200" b="0" i="0" dirty="0">
                <a:solidFill>
                  <a:srgbClr val="000000"/>
                </a:solidFill>
                <a:effectLst/>
                <a:latin typeface="Calibri" panose="020F0502020204030204" pitchFamily="34" charset="0"/>
              </a:rPr>
              <a:t>La suscripción Empresarial permite: </a:t>
            </a:r>
            <a:br>
              <a:rPr lang="es-CO" sz="1200" b="0" i="0" dirty="0">
                <a:solidFill>
                  <a:srgbClr val="000000"/>
                </a:solidFill>
                <a:effectLst/>
                <a:latin typeface="Calibri" panose="020F0502020204030204" pitchFamily="34" charset="0"/>
              </a:rPr>
            </a:br>
            <a:endParaRPr lang="es-CO" sz="1200" b="0" i="0" dirty="0">
              <a:solidFill>
                <a:srgbClr val="000000"/>
              </a:solidFill>
              <a:effectLst/>
              <a:latin typeface="Calibri" panose="020F0502020204030204" pitchFamily="34" charset="0"/>
            </a:endParaRPr>
          </a:p>
          <a:p>
            <a:pPr algn="l" rtl="0" fontAlgn="base">
              <a:buFont typeface="Arial" panose="020B0604020202020204" pitchFamily="34" charset="0"/>
              <a:buChar char="•"/>
            </a:pPr>
            <a:r>
              <a:rPr lang="es-CO" sz="1200" b="1" i="0" dirty="0">
                <a:solidFill>
                  <a:srgbClr val="000000"/>
                </a:solidFill>
                <a:effectLst/>
                <a:latin typeface="Calibri" panose="020F0502020204030204" pitchFamily="34" charset="0"/>
              </a:rPr>
              <a:t>Un modelo de IA más potente</a:t>
            </a:r>
            <a:r>
              <a:rPr lang="es-CO" sz="1200" b="0" i="0" dirty="0">
                <a:solidFill>
                  <a:srgbClr val="000000"/>
                </a:solidFill>
                <a:effectLst/>
                <a:latin typeface="Calibri" panose="020F0502020204030204" pitchFamily="34" charset="0"/>
              </a:rPr>
              <a:t>: Nuevos algoritmos de modelado mejoran la calidad de las sugerencias de código.  </a:t>
            </a:r>
          </a:p>
          <a:p>
            <a:pPr algn="l" rtl="0" fontAlgn="base">
              <a:buFont typeface="Arial" panose="020B0604020202020204" pitchFamily="34" charset="0"/>
              <a:buChar char="•"/>
            </a:pPr>
            <a:r>
              <a:rPr lang="es-CO" sz="1200" b="1" i="0" dirty="0">
                <a:solidFill>
                  <a:srgbClr val="000000"/>
                </a:solidFill>
                <a:effectLst/>
                <a:latin typeface="Calibri" panose="020F0502020204030204" pitchFamily="34" charset="0"/>
              </a:rPr>
              <a:t>Filtrado de vulnerabilidades de seguridad basado en IA</a:t>
            </a:r>
            <a:r>
              <a:rPr lang="es-CO" sz="1200" b="0" i="0" dirty="0">
                <a:solidFill>
                  <a:srgbClr val="000000"/>
                </a:solidFill>
                <a:effectLst/>
                <a:latin typeface="Calibri" panose="020F0502020204030204" pitchFamily="34" charset="0"/>
              </a:rPr>
              <a:t>: GitHub Copilot bloquea automáticamente sugerencias de código inseguras comunes al abordar problemas como credenciales codificadas, inyecciones de SQL e inyecciones de ruta.  </a:t>
            </a:r>
          </a:p>
          <a:p>
            <a:pPr algn="l" rtl="0" fontAlgn="base">
              <a:buFont typeface="Arial" panose="020B0604020202020204" pitchFamily="34" charset="0"/>
              <a:buChar char="•"/>
            </a:pPr>
            <a:r>
              <a:rPr lang="es-CO" sz="1200" b="1" i="0" dirty="0">
                <a:solidFill>
                  <a:srgbClr val="000000"/>
                </a:solidFill>
                <a:effectLst/>
                <a:latin typeface="Calibri" panose="020F0502020204030204" pitchFamily="34" charset="0"/>
              </a:rPr>
              <a:t>Soporte de proxy VPN</a:t>
            </a:r>
            <a:r>
              <a:rPr lang="es-CO" sz="1200" b="0" i="0" dirty="0">
                <a:solidFill>
                  <a:srgbClr val="000000"/>
                </a:solidFill>
                <a:effectLst/>
                <a:latin typeface="Calibri" panose="020F0502020204030204" pitchFamily="34" charset="0"/>
              </a:rPr>
              <a:t>: GitHub Copilot funciona con VPN, incluyendo certificados </a:t>
            </a:r>
            <a:r>
              <a:rPr lang="es-CO" sz="1200" b="0" i="0" dirty="0" err="1">
                <a:solidFill>
                  <a:srgbClr val="000000"/>
                </a:solidFill>
                <a:effectLst/>
                <a:latin typeface="Calibri" panose="020F0502020204030204" pitchFamily="34" charset="0"/>
              </a:rPr>
              <a:t>autofirmados</a:t>
            </a:r>
            <a:r>
              <a:rPr lang="es-CO" sz="1200" b="0" i="0" dirty="0">
                <a:solidFill>
                  <a:srgbClr val="000000"/>
                </a:solidFill>
                <a:effectLst/>
                <a:latin typeface="Calibri" panose="020F0502020204030204" pitchFamily="34" charset="0"/>
              </a:rPr>
              <a:t>, de modo que los desarrolladores pueden usarlo en cualquier entorno de trabajo. </a:t>
            </a:r>
            <a:endParaRPr lang="es-CO" dirty="0"/>
          </a:p>
        </p:txBody>
      </p:sp>
      <p:sp>
        <p:nvSpPr>
          <p:cNvPr id="4" name="Marcador de número de diapositiva 3"/>
          <p:cNvSpPr>
            <a:spLocks noGrp="1"/>
          </p:cNvSpPr>
          <p:nvPr>
            <p:ph type="sldNum" sz="quarter" idx="5"/>
          </p:nvPr>
        </p:nvSpPr>
        <p:spPr/>
        <p:txBody>
          <a:bodyPr/>
          <a:lstStyle/>
          <a:p>
            <a:fld id="{6F8E2375-F1B1-284C-A827-B0E603FDBDD8}" type="slidenum">
              <a:rPr lang="en-US" smtClean="0"/>
              <a:pPr/>
              <a:t>8</a:t>
            </a:fld>
            <a:endParaRPr lang="en-US" dirty="0"/>
          </a:p>
        </p:txBody>
      </p:sp>
    </p:spTree>
    <p:extLst>
      <p:ext uri="{BB962C8B-B14F-4D97-AF65-F5344CB8AC3E}">
        <p14:creationId xmlns:p14="http://schemas.microsoft.com/office/powerpoint/2010/main" val="3678924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rtl="0" fontAlgn="base">
              <a:buFont typeface="Arial" panose="020B0604020202020204" pitchFamily="34" charset="0"/>
              <a:buChar char="•"/>
            </a:pPr>
            <a:r>
              <a:rPr lang="es-CO" sz="1800" b="0" i="0" dirty="0">
                <a:solidFill>
                  <a:srgbClr val="000000"/>
                </a:solidFill>
                <a:effectLst/>
                <a:latin typeface="Calibri" panose="020F0502020204030204" pitchFamily="34" charset="0"/>
              </a:rPr>
              <a:t>Para utilizar la herramienta, simplemente se debe empezar a escribir código en Visual Studio Code, y GitHub Copilot generará automáticamente sugerencias de código relevantes basadas en el contexto actual. </a:t>
            </a:r>
          </a:p>
          <a:p>
            <a:pPr algn="l" rtl="0" fontAlgn="base">
              <a:buFont typeface="Arial" panose="020B0604020202020204" pitchFamily="34" charset="0"/>
              <a:buChar char="•"/>
            </a:pPr>
            <a:r>
              <a:rPr lang="es-CO" sz="1800" b="0" i="0" dirty="0">
                <a:solidFill>
                  <a:srgbClr val="000000"/>
                </a:solidFill>
                <a:effectLst/>
                <a:latin typeface="Calibri" panose="020F0502020204030204" pitchFamily="34" charset="0"/>
              </a:rPr>
              <a:t>Los desarrolladores pueden aceptar, rechazar o modificar estas sugerencias para ajustarlas a sus necesidades. </a:t>
            </a:r>
          </a:p>
          <a:p>
            <a:pPr algn="l" rtl="0" fontAlgn="base">
              <a:buFont typeface="Arial" panose="020B0604020202020204" pitchFamily="34" charset="0"/>
              <a:buChar char="•"/>
            </a:pPr>
            <a:endParaRPr lang="es-CO" sz="1800" b="0" i="0" dirty="0">
              <a:solidFill>
                <a:srgbClr val="000000"/>
              </a:solidFill>
              <a:effectLst/>
              <a:latin typeface="Calibri" panose="020F0502020204030204" pitchFamily="34" charset="0"/>
            </a:endParaRPr>
          </a:p>
          <a:p>
            <a:endParaRPr lang="es-CO" dirty="0"/>
          </a:p>
        </p:txBody>
      </p:sp>
      <p:sp>
        <p:nvSpPr>
          <p:cNvPr id="4" name="Marcador de número de diapositiva 3"/>
          <p:cNvSpPr>
            <a:spLocks noGrp="1"/>
          </p:cNvSpPr>
          <p:nvPr>
            <p:ph type="sldNum" sz="quarter" idx="5"/>
          </p:nvPr>
        </p:nvSpPr>
        <p:spPr/>
        <p:txBody>
          <a:bodyPr/>
          <a:lstStyle/>
          <a:p>
            <a:fld id="{6F8E2375-F1B1-284C-A827-B0E603FDBDD8}" type="slidenum">
              <a:rPr lang="en-US" smtClean="0"/>
              <a:pPr/>
              <a:t>9</a:t>
            </a:fld>
            <a:endParaRPr lang="en-US" dirty="0"/>
          </a:p>
        </p:txBody>
      </p:sp>
    </p:spTree>
    <p:extLst>
      <p:ext uri="{BB962C8B-B14F-4D97-AF65-F5344CB8AC3E}">
        <p14:creationId xmlns:p14="http://schemas.microsoft.com/office/powerpoint/2010/main" val="35102063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algn="l" rtl="0" fontAlgn="base">
              <a:buFont typeface="Arial" panose="020B0604020202020204" pitchFamily="34" charset="0"/>
              <a:buChar char="•"/>
            </a:pPr>
            <a:r>
              <a:rPr lang="es-CO" sz="1800" b="0" i="0" dirty="0">
                <a:solidFill>
                  <a:srgbClr val="000000"/>
                </a:solidFill>
                <a:effectLst/>
                <a:latin typeface="Calibri" panose="020F0502020204030204" pitchFamily="34" charset="0"/>
              </a:rPr>
              <a:t>Para utilizar la herramienta, simplemente se debe empezar a escribir código en Visual Studio Code, y GitHub Copilot generará automáticamente sugerencias de código relevantes basadas en el contexto actual. </a:t>
            </a:r>
          </a:p>
          <a:p>
            <a:pPr algn="l" rtl="0" fontAlgn="base">
              <a:buFont typeface="Arial" panose="020B0604020202020204" pitchFamily="34" charset="0"/>
              <a:buChar char="•"/>
            </a:pPr>
            <a:r>
              <a:rPr lang="es-CO" sz="1800" b="0" i="0" dirty="0">
                <a:solidFill>
                  <a:srgbClr val="000000"/>
                </a:solidFill>
                <a:effectLst/>
                <a:latin typeface="Calibri" panose="020F0502020204030204" pitchFamily="34" charset="0"/>
              </a:rPr>
              <a:t>Los desarrolladores pueden aceptar, rechazar o modificar estas sugerencias para ajustarlas a sus necesidades. </a:t>
            </a:r>
          </a:p>
          <a:p>
            <a:pPr algn="l" rtl="0" fontAlgn="base">
              <a:buFont typeface="Arial" panose="020B0604020202020204" pitchFamily="34" charset="0"/>
              <a:buChar char="•"/>
            </a:pPr>
            <a:endParaRPr lang="es-CO" sz="1800" b="0" i="0" dirty="0">
              <a:solidFill>
                <a:srgbClr val="000000"/>
              </a:solidFill>
              <a:effectLst/>
              <a:latin typeface="Calibri" panose="020F0502020204030204" pitchFamily="34" charset="0"/>
            </a:endParaRPr>
          </a:p>
          <a:p>
            <a:endParaRPr lang="es-CO" dirty="0"/>
          </a:p>
        </p:txBody>
      </p:sp>
      <p:sp>
        <p:nvSpPr>
          <p:cNvPr id="4" name="Marcador de número de diapositiva 3"/>
          <p:cNvSpPr>
            <a:spLocks noGrp="1"/>
          </p:cNvSpPr>
          <p:nvPr>
            <p:ph type="sldNum" sz="quarter" idx="5"/>
          </p:nvPr>
        </p:nvSpPr>
        <p:spPr/>
        <p:txBody>
          <a:bodyPr/>
          <a:lstStyle/>
          <a:p>
            <a:fld id="{6F8E2375-F1B1-284C-A827-B0E603FDBDD8}" type="slidenum">
              <a:rPr lang="en-US" smtClean="0"/>
              <a:pPr/>
              <a:t>10</a:t>
            </a:fld>
            <a:endParaRPr lang="en-US" dirty="0"/>
          </a:p>
        </p:txBody>
      </p:sp>
    </p:spTree>
    <p:extLst>
      <p:ext uri="{BB962C8B-B14F-4D97-AF65-F5344CB8AC3E}">
        <p14:creationId xmlns:p14="http://schemas.microsoft.com/office/powerpoint/2010/main" val="28697041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8.png"/><Relationship Id="rId4" Type="http://schemas.openxmlformats.org/officeDocument/2006/relationships/image" Target="../media/image7.png"/></Relationships>
</file>

<file path=ppt/slideLayouts/_rels/slideLayout19.xml.rels><?xml version="1.0" encoding="UTF-8" standalone="yes"?>
<Relationships xmlns="http://schemas.openxmlformats.org/package/2006/relationships"><Relationship Id="rId8" Type="http://schemas.openxmlformats.org/officeDocument/2006/relationships/image" Target="../media/image15.emf"/><Relationship Id="rId3" Type="http://schemas.openxmlformats.org/officeDocument/2006/relationships/image" Target="../media/image10.svg"/><Relationship Id="rId7" Type="http://schemas.openxmlformats.org/officeDocument/2006/relationships/image" Target="../media/image14.emf"/><Relationship Id="rId2" Type="http://schemas.openxmlformats.org/officeDocument/2006/relationships/image" Target="../media/image9.png"/><Relationship Id="rId1" Type="http://schemas.openxmlformats.org/officeDocument/2006/relationships/slideMaster" Target="../slideMasters/slideMaster1.xml"/><Relationship Id="rId6" Type="http://schemas.openxmlformats.org/officeDocument/2006/relationships/image" Target="../media/image13.tiff"/><Relationship Id="rId11" Type="http://schemas.openxmlformats.org/officeDocument/2006/relationships/image" Target="../media/image18.emf"/><Relationship Id="rId5" Type="http://schemas.openxmlformats.org/officeDocument/2006/relationships/image" Target="../media/image12.svg"/><Relationship Id="rId10" Type="http://schemas.openxmlformats.org/officeDocument/2006/relationships/image" Target="../media/image17.emf"/><Relationship Id="rId4" Type="http://schemas.openxmlformats.org/officeDocument/2006/relationships/image" Target="../media/image11.png"/><Relationship Id="rId9" Type="http://schemas.openxmlformats.org/officeDocument/2006/relationships/image" Target="../media/image16.em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9.tif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0.em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26.png"/><Relationship Id="rId1" Type="http://schemas.openxmlformats.org/officeDocument/2006/relationships/slideMaster" Target="../slideMasters/slideMaster1.xml"/><Relationship Id="rId6" Type="http://schemas.openxmlformats.org/officeDocument/2006/relationships/image" Target="../media/image29.emf"/><Relationship Id="rId5" Type="http://schemas.openxmlformats.org/officeDocument/2006/relationships/image" Target="../media/image28.emf"/><Relationship Id="rId4" Type="http://schemas.openxmlformats.org/officeDocument/2006/relationships/image" Target="../media/image27.emf"/></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1.png"/><Relationship Id="rId1" Type="http://schemas.openxmlformats.org/officeDocument/2006/relationships/slideMaster" Target="../slideMasters/slideMaster1.xml"/><Relationship Id="rId6" Type="http://schemas.openxmlformats.org/officeDocument/2006/relationships/image" Target="../media/image30.emf"/><Relationship Id="rId5" Type="http://schemas.openxmlformats.org/officeDocument/2006/relationships/image" Target="../media/image22.emf"/><Relationship Id="rId4" Type="http://schemas.openxmlformats.org/officeDocument/2006/relationships/image" Target="../media/image24.emf"/></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5.emf"/><Relationship Id="rId1" Type="http://schemas.openxmlformats.org/officeDocument/2006/relationships/slideMaster" Target="../slideMasters/slideMaster1.xml"/><Relationship Id="rId5" Type="http://schemas.openxmlformats.org/officeDocument/2006/relationships/image" Target="../media/image30.emf"/><Relationship Id="rId4" Type="http://schemas.openxmlformats.org/officeDocument/2006/relationships/image" Target="../media/image22.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FONDO BLANCO">
    <p:bg>
      <p:bgPr>
        <a:solidFill>
          <a:schemeClr val="bg2"/>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Fondo NEGRO TRAZOS">
    <p:bg>
      <p:bgPr>
        <a:solidFill>
          <a:srgbClr val="272422"/>
        </a:solidFill>
        <a:effectLst/>
      </p:bgPr>
    </p:bg>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6AE248AE-D522-E147-B9F5-C20DCFEDC6D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5981526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Fondo NEGRO TRAZOS">
    <p:bg>
      <p:bgPr>
        <a:solidFill>
          <a:srgbClr val="272422"/>
        </a:solidFill>
        <a:effectLst/>
      </p:bgPr>
    </p:bg>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C98062A1-0A09-5049-9E7C-58F971AF1DC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79126878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Fondo AMARILLO">
    <p:bg>
      <p:bgPr>
        <a:solidFill>
          <a:srgbClr val="FFDD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0744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Fondo VERDE">
    <p:bg>
      <p:bgPr>
        <a:solidFill>
          <a:srgbClr val="00C58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8001950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Fondo MORADO">
    <p:bg>
      <p:bgPr>
        <a:solidFill>
          <a:srgbClr val="9F62D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6578723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Fondo NARANJA">
    <p:bg>
      <p:bgPr>
        <a:solidFill>
          <a:srgbClr val="FF803A"/>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7670101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ondo ROSA">
    <p:bg>
      <p:bgPr>
        <a:solidFill>
          <a:srgbClr val="FFB8D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568747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Fondo AZUL">
    <p:bg>
      <p:bgPr>
        <a:solidFill>
          <a:srgbClr val="01CDEB"/>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4656727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GUIA FOTOGRAFIA">
    <p:spTree>
      <p:nvGrpSpPr>
        <p:cNvPr id="1" name=""/>
        <p:cNvGrpSpPr/>
        <p:nvPr/>
      </p:nvGrpSpPr>
      <p:grpSpPr>
        <a:xfrm>
          <a:off x="0" y="0"/>
          <a:ext cx="0" cy="0"/>
          <a:chOff x="0" y="0"/>
          <a:chExt cx="0" cy="0"/>
        </a:xfrm>
      </p:grpSpPr>
      <p:sp>
        <p:nvSpPr>
          <p:cNvPr id="3" name="Rectángulo 2">
            <a:extLst>
              <a:ext uri="{FF2B5EF4-FFF2-40B4-BE49-F238E27FC236}">
                <a16:creationId xmlns:a16="http://schemas.microsoft.com/office/drawing/2014/main" id="{3C598E7B-17CC-6343-AB53-2239B86B8454}"/>
              </a:ext>
            </a:extLst>
          </p:cNvPr>
          <p:cNvSpPr/>
          <p:nvPr userDrawn="1"/>
        </p:nvSpPr>
        <p:spPr>
          <a:xfrm flipH="1">
            <a:off x="2954215" y="0"/>
            <a:ext cx="9237785" cy="6858000"/>
          </a:xfrm>
          <a:prstGeom prst="rect">
            <a:avLst/>
          </a:prstGeom>
          <a:solidFill>
            <a:srgbClr val="2A2A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latin typeface="CIBFont Sans Regular" panose="020B0603020202020104" pitchFamily="34" charset="77"/>
            </a:endParaRPr>
          </a:p>
        </p:txBody>
      </p:sp>
      <p:sp>
        <p:nvSpPr>
          <p:cNvPr id="4" name="CuadroTexto 3">
            <a:extLst>
              <a:ext uri="{FF2B5EF4-FFF2-40B4-BE49-F238E27FC236}">
                <a16:creationId xmlns:a16="http://schemas.microsoft.com/office/drawing/2014/main" id="{0481A1B1-6DC0-D746-9713-FCA3F0411F03}"/>
              </a:ext>
            </a:extLst>
          </p:cNvPr>
          <p:cNvSpPr txBox="1"/>
          <p:nvPr userDrawn="1"/>
        </p:nvSpPr>
        <p:spPr>
          <a:xfrm>
            <a:off x="392761" y="1930710"/>
            <a:ext cx="2071039" cy="2996580"/>
          </a:xfrm>
          <a:prstGeom prst="rect">
            <a:avLst/>
          </a:prstGeom>
          <a:noFill/>
        </p:spPr>
        <p:txBody>
          <a:bodyPr wrap="square" lIns="0" tIns="36000" rIns="216000" bIns="36000" rtlCol="0">
            <a:spAutoFit/>
          </a:bodyPr>
          <a:lstStyle/>
          <a:p>
            <a:r>
              <a:rPr lang="es-CO" sz="1400" dirty="0">
                <a:solidFill>
                  <a:srgbClr val="2A2A29"/>
                </a:solidFill>
                <a:latin typeface="CIBFont Sans" panose="020B0603020202020104" pitchFamily="34" charset="77"/>
              </a:rPr>
              <a:t>Las personas son el eje central de nuestra comunicación en todos los segmentos.</a:t>
            </a:r>
          </a:p>
          <a:p>
            <a:endParaRPr lang="es-CO" sz="1400" dirty="0">
              <a:solidFill>
                <a:srgbClr val="2A2A29"/>
              </a:solidFill>
              <a:latin typeface="CIBFont Sans" panose="020B0603020202020104" pitchFamily="34" charset="77"/>
            </a:endParaRPr>
          </a:p>
          <a:p>
            <a:endParaRPr lang="es-CO" sz="1000" dirty="0">
              <a:solidFill>
                <a:srgbClr val="2A2A29"/>
              </a:solidFill>
              <a:latin typeface="CIBFont Sans" panose="020B0603020202020104" pitchFamily="34" charset="77"/>
            </a:endParaRPr>
          </a:p>
          <a:p>
            <a:pPr marL="171450" indent="-171450">
              <a:buFont typeface="Arial" panose="020B0604020202020204" pitchFamily="34" charset="0"/>
              <a:buChar char="•"/>
            </a:pPr>
            <a:r>
              <a:rPr lang="es-CO" sz="1000" dirty="0">
                <a:solidFill>
                  <a:srgbClr val="2A2A29"/>
                </a:solidFill>
                <a:latin typeface="CIBFont Sans" panose="020B0603020202020104" pitchFamily="34" charset="77"/>
              </a:rPr>
              <a:t>Siempre buscaremos que las fotografías transmitan una actitud natural y auténtica. </a:t>
            </a:r>
            <a:br>
              <a:rPr lang="es-CO" sz="1000" dirty="0">
                <a:solidFill>
                  <a:srgbClr val="2A2A29"/>
                </a:solidFill>
                <a:latin typeface="CIBFont Sans" panose="020B0603020202020104" pitchFamily="34" charset="77"/>
              </a:rPr>
            </a:br>
            <a:endParaRPr lang="es-CO" sz="1000" dirty="0">
              <a:solidFill>
                <a:srgbClr val="2A2A29"/>
              </a:solidFill>
              <a:latin typeface="CIBFont Sans" panose="020B0603020202020104" pitchFamily="34" charset="77"/>
            </a:endParaRPr>
          </a:p>
          <a:p>
            <a:pPr marL="171450" indent="-171450">
              <a:buFont typeface="Arial" panose="020B0604020202020204" pitchFamily="34" charset="0"/>
              <a:buChar char="•"/>
            </a:pPr>
            <a:r>
              <a:rPr lang="es-CO" sz="1000" dirty="0">
                <a:solidFill>
                  <a:srgbClr val="2A2A29"/>
                </a:solidFill>
                <a:latin typeface="CIBFont Sans" panose="020B0603020202020104" pitchFamily="34" charset="77"/>
              </a:rPr>
              <a:t>Mostraremos a personas en situaciones creíbles y entornos reales que respiren color y simplicidad. </a:t>
            </a:r>
            <a:br>
              <a:rPr lang="es-CO" sz="1000" dirty="0">
                <a:solidFill>
                  <a:srgbClr val="2A2A29"/>
                </a:solidFill>
                <a:latin typeface="CIBFont Sans" panose="020B0603020202020104" pitchFamily="34" charset="77"/>
              </a:rPr>
            </a:br>
            <a:endParaRPr lang="es-CO" sz="1000" dirty="0">
              <a:solidFill>
                <a:srgbClr val="2A2A29"/>
              </a:solidFill>
              <a:latin typeface="CIBFont Sans" panose="020B0603020202020104" pitchFamily="34" charset="77"/>
            </a:endParaRPr>
          </a:p>
          <a:p>
            <a:pPr marL="171450" indent="-171450">
              <a:buFont typeface="Arial" panose="020B0604020202020204" pitchFamily="34" charset="0"/>
              <a:buChar char="•"/>
            </a:pPr>
            <a:r>
              <a:rPr lang="es-CO" sz="1000" dirty="0">
                <a:solidFill>
                  <a:srgbClr val="2A2A29"/>
                </a:solidFill>
                <a:latin typeface="CIBFont Sans" panose="020B0603020202020104" pitchFamily="34" charset="77"/>
              </a:rPr>
              <a:t>Variedad racial, de género y de edad.</a:t>
            </a:r>
            <a:endParaRPr lang="es-CO" sz="1100" b="1" dirty="0">
              <a:solidFill>
                <a:srgbClr val="2A2A29"/>
              </a:solidFill>
              <a:latin typeface="CIBFont Sans" panose="020B0603020202020104" pitchFamily="34" charset="77"/>
            </a:endParaRPr>
          </a:p>
        </p:txBody>
      </p:sp>
      <p:sp>
        <p:nvSpPr>
          <p:cNvPr id="5" name="Rectángulo 4">
            <a:extLst>
              <a:ext uri="{FF2B5EF4-FFF2-40B4-BE49-F238E27FC236}">
                <a16:creationId xmlns:a16="http://schemas.microsoft.com/office/drawing/2014/main" id="{27A16310-AD7E-E242-8F2E-FEADC97AD503}"/>
              </a:ext>
            </a:extLst>
          </p:cNvPr>
          <p:cNvSpPr/>
          <p:nvPr userDrawn="1"/>
        </p:nvSpPr>
        <p:spPr>
          <a:xfrm>
            <a:off x="303861" y="501134"/>
            <a:ext cx="1250663" cy="369332"/>
          </a:xfrm>
          <a:prstGeom prst="rect">
            <a:avLst/>
          </a:prstGeom>
        </p:spPr>
        <p:txBody>
          <a:bodyPr wrap="none">
            <a:spAutoFit/>
          </a:bodyPr>
          <a:lstStyle/>
          <a:p>
            <a:r>
              <a:rPr lang="es-CO" b="1" dirty="0">
                <a:solidFill>
                  <a:srgbClr val="2A2A29"/>
                </a:solidFill>
                <a:latin typeface="CIBFont Sans" panose="020B0603020202020104" pitchFamily="34" charset="77"/>
                <a:ea typeface="Open Sans" panose="020B0606030504020204" pitchFamily="34" charset="0"/>
                <a:cs typeface="Open Sans" panose="020B0606030504020204" pitchFamily="34" charset="0"/>
              </a:rPr>
              <a:t>Fotografía</a:t>
            </a:r>
          </a:p>
        </p:txBody>
      </p:sp>
      <p:pic>
        <p:nvPicPr>
          <p:cNvPr id="6" name="Picture 2" descr="https://cdn-assets-eu.frontify.com/s3/frontify-enterprise-files-eu/eyJwYXRoIjoiZ3J1cG8tYmFuY29sb21iaWFcL2FjY291bnRzXC84NVwvNDAwMDgxM1wvcHJvamVjdHNcLzZcL2Fzc2V0c1wvN2RcLzU0MlwvYjUxMDQwODhmODkxMjIxNjhhNGUyNzZkZmM5MzRmZTctMTU5Nzc2MTQxNi5wbmcifQ:grupo-bancolombia:60hQ5MQNmJnI7kVaCjLYIUd5qpWvZ_dxa-xbsrk_dHw?width=2400">
            <a:extLst>
              <a:ext uri="{FF2B5EF4-FFF2-40B4-BE49-F238E27FC236}">
                <a16:creationId xmlns:a16="http://schemas.microsoft.com/office/drawing/2014/main" id="{AD3F1603-5378-B44D-B263-E6A4649F5191}"/>
              </a:ext>
            </a:extLst>
          </p:cNvPr>
          <p:cNvPicPr>
            <a:picLocks noChangeAspect="1" noChangeArrowheads="1"/>
          </p:cNvPicPr>
          <p:nvPr userDrawn="1"/>
        </p:nvPicPr>
        <p:blipFill rotWithShape="1">
          <a:blip r:embed="rId2" cstate="screen">
            <a:extLst>
              <a:ext uri="{28A0092B-C50C-407E-A947-70E740481C1C}">
                <a14:useLocalDpi xmlns:a14="http://schemas.microsoft.com/office/drawing/2010/main"/>
              </a:ext>
            </a:extLst>
          </a:blip>
          <a:srcRect/>
          <a:stretch/>
        </p:blipFill>
        <p:spPr bwMode="auto">
          <a:xfrm>
            <a:off x="3456354" y="1075333"/>
            <a:ext cx="4037658" cy="212990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https://cdn-assets-eu.frontify.com/s3/frontify-enterprise-files-eu/eyJwYXRoIjoiZ3J1cG8tYmFuY29sb21iaWFcL2FjY291bnRzXC84NVwvNDAwMDgxM1wvcHJvamVjdHNcLzZcL2Fzc2V0c1wvZWRcLzU0NlwvMGIzMGIwNGRjYjdlYThhMzFmOGQwZThmNzZlN2E2ZWItMTU5Nzc2MzU5OS5wbmcifQ:grupo-bancolombia:hgGAcNLWn0oCOFGCtSNX4imxnQgD7ozNRpIVBImMcnA?width=2400">
            <a:extLst>
              <a:ext uri="{FF2B5EF4-FFF2-40B4-BE49-F238E27FC236}">
                <a16:creationId xmlns:a16="http://schemas.microsoft.com/office/drawing/2014/main" id="{3FC53FC0-0781-9542-82A8-D3BF8317B8D2}"/>
              </a:ext>
            </a:extLst>
          </p:cNvPr>
          <p:cNvPicPr>
            <a:picLocks noChangeAspect="1" noChangeArrowheads="1"/>
          </p:cNvPicPr>
          <p:nvPr userDrawn="1"/>
        </p:nvPicPr>
        <p:blipFill rotWithShape="1">
          <a:blip r:embed="rId3" cstate="screen">
            <a:extLst>
              <a:ext uri="{28A0092B-C50C-407E-A947-70E740481C1C}">
                <a14:useLocalDpi xmlns:a14="http://schemas.microsoft.com/office/drawing/2010/main"/>
              </a:ext>
            </a:extLst>
          </a:blip>
          <a:srcRect/>
          <a:stretch/>
        </p:blipFill>
        <p:spPr bwMode="auto">
          <a:xfrm>
            <a:off x="7568303" y="1070235"/>
            <a:ext cx="4037658" cy="2128250"/>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upo 7">
            <a:extLst>
              <a:ext uri="{FF2B5EF4-FFF2-40B4-BE49-F238E27FC236}">
                <a16:creationId xmlns:a16="http://schemas.microsoft.com/office/drawing/2014/main" id="{CDD1B39D-E427-A143-A496-5E6399E1107D}"/>
              </a:ext>
            </a:extLst>
          </p:cNvPr>
          <p:cNvGrpSpPr/>
          <p:nvPr userDrawn="1"/>
        </p:nvGrpSpPr>
        <p:grpSpPr>
          <a:xfrm>
            <a:off x="3472250" y="3922643"/>
            <a:ext cx="8130800" cy="2134575"/>
            <a:chOff x="3472250" y="3903307"/>
            <a:chExt cx="8204455" cy="2153911"/>
          </a:xfrm>
        </p:grpSpPr>
        <p:pic>
          <p:nvPicPr>
            <p:cNvPr id="9" name="Picture 2" descr="https://cdn-assets-eu.frontify.com/s3/frontify-enterprise-files-eu/eyJwYXRoIjoiZ3J1cG8tYmFuY29sb21iaWFcL2FjY291bnRzXC84NVwvNDAwMDgxM1wvcHJvamVjdHNcLzZcL2Fzc2V0c1wvM2FcLzU1OVwvNjRlYmQ0NjBlZWQ4YjZhMTJlOWMyMjJkNjkyM2RlYjQtMTU5NzgyOTM4NC5wbmcifQ:grupo-bancolombia:bt7e-j7dHKBUQBI5A0k0phPJHStmYBfjacy8eOs3Ehw?width=2400">
              <a:extLst>
                <a:ext uri="{FF2B5EF4-FFF2-40B4-BE49-F238E27FC236}">
                  <a16:creationId xmlns:a16="http://schemas.microsoft.com/office/drawing/2014/main" id="{BCE47392-1CEB-AE42-BFB9-AD485638FCF7}"/>
                </a:ext>
              </a:extLst>
            </p:cNvPr>
            <p:cNvPicPr>
              <a:picLocks noChangeAspect="1" noChangeArrowheads="1"/>
            </p:cNvPicPr>
            <p:nvPr/>
          </p:nvPicPr>
          <p:blipFill rotWithShape="1">
            <a:blip r:embed="rId4" cstate="screen">
              <a:extLst>
                <a:ext uri="{28A0092B-C50C-407E-A947-70E740481C1C}">
                  <a14:useLocalDpi xmlns:a14="http://schemas.microsoft.com/office/drawing/2010/main"/>
                </a:ext>
              </a:extLst>
            </a:blip>
            <a:srcRect/>
            <a:stretch/>
          </p:blipFill>
          <p:spPr bwMode="auto">
            <a:xfrm>
              <a:off x="3472250" y="3916845"/>
              <a:ext cx="4057501" cy="214037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3" descr="https://cdn-assets-eu.frontify.com/s3/frontify-enterprise-files-eu/eyJwYXRoIjoiZ3J1cG8tYmFuY29sb21iaWFcL2FjY291bnRzXC84NVwvNDAwMDgxM1wvcHJvamVjdHNcLzZcL2Fzc2V0c1wvYTlcLzU2MFwvYjAxYmUzZTZhMDQ3OTFjMzkzMzc1NTBhYjcxZWNmM2EtMTU5NzgyOTQwMi5wbmcifQ:grupo-bancolombia:ECTjIja0218m8QlM0ARjRjrml3ZryRgbXwaCPAYuArs?width=2400">
              <a:extLst>
                <a:ext uri="{FF2B5EF4-FFF2-40B4-BE49-F238E27FC236}">
                  <a16:creationId xmlns:a16="http://schemas.microsoft.com/office/drawing/2014/main" id="{5F90BADB-F4A8-624F-8A26-14D4E456195D}"/>
                </a:ext>
              </a:extLst>
            </p:cNvPr>
            <p:cNvPicPr>
              <a:picLocks noChangeAspect="1" noChangeArrowheads="1"/>
            </p:cNvPicPr>
            <p:nvPr/>
          </p:nvPicPr>
          <p:blipFill rotWithShape="1">
            <a:blip r:embed="rId5" cstate="screen">
              <a:extLst>
                <a:ext uri="{28A0092B-C50C-407E-A947-70E740481C1C}">
                  <a14:useLocalDpi xmlns:a14="http://schemas.microsoft.com/office/drawing/2010/main"/>
                </a:ext>
              </a:extLst>
            </a:blip>
            <a:srcRect/>
            <a:stretch/>
          </p:blipFill>
          <p:spPr bwMode="auto">
            <a:xfrm>
              <a:off x="7602484" y="3903307"/>
              <a:ext cx="4074221" cy="2149193"/>
            </a:xfrm>
            <a:prstGeom prst="rect">
              <a:avLst/>
            </a:prstGeom>
            <a:noFill/>
            <a:extLst>
              <a:ext uri="{909E8E84-426E-40DD-AFC4-6F175D3DCCD1}">
                <a14:hiddenFill xmlns:a14="http://schemas.microsoft.com/office/drawing/2010/main">
                  <a:solidFill>
                    <a:srgbClr val="FFFFFF"/>
                  </a:solidFill>
                </a14:hiddenFill>
              </a:ext>
            </a:extLst>
          </p:spPr>
        </p:pic>
      </p:grpSp>
      <p:sp>
        <p:nvSpPr>
          <p:cNvPr id="11" name="CuadroTexto 10">
            <a:extLst>
              <a:ext uri="{FF2B5EF4-FFF2-40B4-BE49-F238E27FC236}">
                <a16:creationId xmlns:a16="http://schemas.microsoft.com/office/drawing/2014/main" id="{8A31E59D-2E46-B842-95B6-7B749D870243}"/>
              </a:ext>
            </a:extLst>
          </p:cNvPr>
          <p:cNvSpPr txBox="1"/>
          <p:nvPr userDrawn="1"/>
        </p:nvSpPr>
        <p:spPr>
          <a:xfrm>
            <a:off x="3406685" y="593203"/>
            <a:ext cx="3764172" cy="307777"/>
          </a:xfrm>
          <a:prstGeom prst="rect">
            <a:avLst/>
          </a:prstGeom>
          <a:noFill/>
        </p:spPr>
        <p:txBody>
          <a:bodyPr wrap="none" rtlCol="0">
            <a:spAutoFit/>
          </a:bodyPr>
          <a:lstStyle/>
          <a:p>
            <a:r>
              <a:rPr lang="es-CO" sz="1400" dirty="0">
                <a:solidFill>
                  <a:schemeClr val="bg2"/>
                </a:solidFill>
                <a:latin typeface="CIBFont Sans" panose="020B0603020202020104" pitchFamily="34" charset="77"/>
              </a:rPr>
              <a:t>Segmento: Personas, Jóvenes, Niños y Pymes</a:t>
            </a:r>
          </a:p>
        </p:txBody>
      </p:sp>
      <p:sp>
        <p:nvSpPr>
          <p:cNvPr id="12" name="CuadroTexto 11">
            <a:extLst>
              <a:ext uri="{FF2B5EF4-FFF2-40B4-BE49-F238E27FC236}">
                <a16:creationId xmlns:a16="http://schemas.microsoft.com/office/drawing/2014/main" id="{7D924682-739D-8B46-9083-BC36B50E6C86}"/>
              </a:ext>
            </a:extLst>
          </p:cNvPr>
          <p:cNvSpPr txBox="1"/>
          <p:nvPr userDrawn="1"/>
        </p:nvSpPr>
        <p:spPr>
          <a:xfrm>
            <a:off x="3360385" y="3429000"/>
            <a:ext cx="4869837" cy="307777"/>
          </a:xfrm>
          <a:prstGeom prst="rect">
            <a:avLst/>
          </a:prstGeom>
          <a:noFill/>
        </p:spPr>
        <p:txBody>
          <a:bodyPr wrap="square" rtlCol="0">
            <a:spAutoFit/>
          </a:bodyPr>
          <a:lstStyle/>
          <a:p>
            <a:r>
              <a:rPr lang="es-CO" sz="1400" dirty="0">
                <a:solidFill>
                  <a:schemeClr val="bg2"/>
                </a:solidFill>
                <a:latin typeface="CIBFont Sans" panose="020B0603020202020104" pitchFamily="34" charset="77"/>
              </a:rPr>
              <a:t>Segmento:Banca Privada, Empresarial y Preferencial</a:t>
            </a:r>
          </a:p>
        </p:txBody>
      </p:sp>
    </p:spTree>
    <p:extLst>
      <p:ext uri="{BB962C8B-B14F-4D97-AF65-F5344CB8AC3E}">
        <p14:creationId xmlns:p14="http://schemas.microsoft.com/office/powerpoint/2010/main" val="254319219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GUIA ICONOS">
    <p:spTree>
      <p:nvGrpSpPr>
        <p:cNvPr id="1" name=""/>
        <p:cNvGrpSpPr/>
        <p:nvPr/>
      </p:nvGrpSpPr>
      <p:grpSpPr>
        <a:xfrm>
          <a:off x="0" y="0"/>
          <a:ext cx="0" cy="0"/>
          <a:chOff x="0" y="0"/>
          <a:chExt cx="0" cy="0"/>
        </a:xfrm>
      </p:grpSpPr>
      <p:sp>
        <p:nvSpPr>
          <p:cNvPr id="21" name="Rectángulo 20">
            <a:extLst>
              <a:ext uri="{FF2B5EF4-FFF2-40B4-BE49-F238E27FC236}">
                <a16:creationId xmlns:a16="http://schemas.microsoft.com/office/drawing/2014/main" id="{DC8F69DA-297F-FF4C-96EA-F3B547040027}"/>
              </a:ext>
            </a:extLst>
          </p:cNvPr>
          <p:cNvSpPr/>
          <p:nvPr userDrawn="1"/>
        </p:nvSpPr>
        <p:spPr>
          <a:xfrm>
            <a:off x="0" y="0"/>
            <a:ext cx="2954214" cy="6858000"/>
          </a:xfrm>
          <a:prstGeom prst="rect">
            <a:avLst/>
          </a:prstGeom>
          <a:solidFill>
            <a:srgbClr val="2A2A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latin typeface="CIBFont Sans Regular" panose="020B0603020202020104" pitchFamily="34" charset="77"/>
            </a:endParaRPr>
          </a:p>
        </p:txBody>
      </p:sp>
      <p:grpSp>
        <p:nvGrpSpPr>
          <p:cNvPr id="3" name="Grupo 2">
            <a:extLst>
              <a:ext uri="{FF2B5EF4-FFF2-40B4-BE49-F238E27FC236}">
                <a16:creationId xmlns:a16="http://schemas.microsoft.com/office/drawing/2014/main" id="{93F207B1-7EBC-F64B-8E45-BC3F006F433B}"/>
              </a:ext>
            </a:extLst>
          </p:cNvPr>
          <p:cNvGrpSpPr/>
          <p:nvPr userDrawn="1"/>
        </p:nvGrpSpPr>
        <p:grpSpPr>
          <a:xfrm>
            <a:off x="200984" y="501134"/>
            <a:ext cx="11323055" cy="5692303"/>
            <a:chOff x="200984" y="501134"/>
            <a:chExt cx="11323055" cy="5692303"/>
          </a:xfrm>
        </p:grpSpPr>
        <p:sp>
          <p:nvSpPr>
            <p:cNvPr id="4" name="Rectángulo 3">
              <a:extLst>
                <a:ext uri="{FF2B5EF4-FFF2-40B4-BE49-F238E27FC236}">
                  <a16:creationId xmlns:a16="http://schemas.microsoft.com/office/drawing/2014/main" id="{883CFB9B-383C-124A-BF1D-FE722D1A67B1}"/>
                </a:ext>
              </a:extLst>
            </p:cNvPr>
            <p:cNvSpPr/>
            <p:nvPr/>
          </p:nvSpPr>
          <p:spPr>
            <a:xfrm>
              <a:off x="303861" y="501134"/>
              <a:ext cx="1367682" cy="369332"/>
            </a:xfrm>
            <a:prstGeom prst="rect">
              <a:avLst/>
            </a:prstGeom>
          </p:spPr>
          <p:txBody>
            <a:bodyPr wrap="none">
              <a:spAutoFit/>
            </a:bodyPr>
            <a:lstStyle/>
            <a:p>
              <a:r>
                <a:rPr lang="es-CO" b="1" dirty="0">
                  <a:solidFill>
                    <a:schemeClr val="bg2"/>
                  </a:solidFill>
                  <a:latin typeface="CIBFont Sans" panose="020B0603020202020104" pitchFamily="34" charset="77"/>
                  <a:ea typeface="Open Sans" panose="020B0606030504020204" pitchFamily="34" charset="0"/>
                  <a:cs typeface="Open Sans" panose="020B0606030504020204" pitchFamily="34" charset="0"/>
                </a:rPr>
                <a:t>Iconografía</a:t>
              </a:r>
            </a:p>
          </p:txBody>
        </p:sp>
        <p:sp>
          <p:nvSpPr>
            <p:cNvPr id="5" name="CuadroTexto 4">
              <a:extLst>
                <a:ext uri="{FF2B5EF4-FFF2-40B4-BE49-F238E27FC236}">
                  <a16:creationId xmlns:a16="http://schemas.microsoft.com/office/drawing/2014/main" id="{CF44EAAB-F609-974F-AD15-A5D0452CEF85}"/>
                </a:ext>
              </a:extLst>
            </p:cNvPr>
            <p:cNvSpPr txBox="1"/>
            <p:nvPr/>
          </p:nvSpPr>
          <p:spPr>
            <a:xfrm>
              <a:off x="3473450" y="3831093"/>
              <a:ext cx="1405935" cy="261216"/>
            </a:xfrm>
            <a:prstGeom prst="rect">
              <a:avLst/>
            </a:prstGeom>
            <a:noFill/>
          </p:spPr>
          <p:txBody>
            <a:bodyPr wrap="none" lIns="0" tIns="36000" rIns="216000" bIns="36000" rtlCol="0">
              <a:spAutoFit/>
            </a:bodyPr>
            <a:lstStyle/>
            <a:p>
              <a:pPr>
                <a:lnSpc>
                  <a:spcPct val="130000"/>
                </a:lnSpc>
                <a:spcBef>
                  <a:spcPts val="1000"/>
                </a:spcBef>
              </a:pPr>
              <a:r>
                <a:rPr lang="es-CO" sz="1000" dirty="0">
                  <a:latin typeface="CIBFont Sans" panose="020B0603020202020104" pitchFamily="34" charset="77"/>
                </a:rPr>
                <a:t>Los íconos multicolor</a:t>
              </a:r>
            </a:p>
          </p:txBody>
        </p:sp>
        <p:pic>
          <p:nvPicPr>
            <p:cNvPr id="6" name="Gráfico 5">
              <a:extLst>
                <a:ext uri="{FF2B5EF4-FFF2-40B4-BE49-F238E27FC236}">
                  <a16:creationId xmlns:a16="http://schemas.microsoft.com/office/drawing/2014/main" id="{399764A6-4500-C545-BF1A-AD300054339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804686" y="4122699"/>
              <a:ext cx="2070738" cy="2070738"/>
            </a:xfrm>
            <a:prstGeom prst="rect">
              <a:avLst/>
            </a:prstGeom>
          </p:spPr>
        </p:pic>
        <p:pic>
          <p:nvPicPr>
            <p:cNvPr id="7" name="Gráfico 6">
              <a:extLst>
                <a:ext uri="{FF2B5EF4-FFF2-40B4-BE49-F238E27FC236}">
                  <a16:creationId xmlns:a16="http://schemas.microsoft.com/office/drawing/2014/main" id="{01CFBA64-8348-8B4C-BE90-3C21FE84DEB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796149" y="999190"/>
              <a:ext cx="2070738" cy="2070738"/>
            </a:xfrm>
            <a:prstGeom prst="rect">
              <a:avLst/>
            </a:prstGeom>
          </p:spPr>
        </p:pic>
        <p:sp>
          <p:nvSpPr>
            <p:cNvPr id="8" name="CuadroTexto 7">
              <a:extLst>
                <a:ext uri="{FF2B5EF4-FFF2-40B4-BE49-F238E27FC236}">
                  <a16:creationId xmlns:a16="http://schemas.microsoft.com/office/drawing/2014/main" id="{0513F11E-B40B-764A-B543-5B560A67C1DB}"/>
                </a:ext>
              </a:extLst>
            </p:cNvPr>
            <p:cNvSpPr txBox="1"/>
            <p:nvPr/>
          </p:nvSpPr>
          <p:spPr>
            <a:xfrm>
              <a:off x="3473449" y="723092"/>
              <a:ext cx="1152661" cy="261216"/>
            </a:xfrm>
            <a:prstGeom prst="rect">
              <a:avLst/>
            </a:prstGeom>
            <a:noFill/>
          </p:spPr>
          <p:txBody>
            <a:bodyPr wrap="none" lIns="0" tIns="36000" rIns="216000" bIns="36000" rtlCol="0">
              <a:spAutoFit/>
            </a:bodyPr>
            <a:lstStyle/>
            <a:p>
              <a:pPr>
                <a:lnSpc>
                  <a:spcPct val="130000"/>
                </a:lnSpc>
                <a:spcBef>
                  <a:spcPts val="1000"/>
                </a:spcBef>
              </a:pPr>
              <a:r>
                <a:rPr lang="es-CO" sz="1000" dirty="0">
                  <a:latin typeface="CIBFont Sans" panose="020B0603020202020104" pitchFamily="34" charset="77"/>
                </a:rPr>
                <a:t>Monocromáticos</a:t>
              </a:r>
            </a:p>
          </p:txBody>
        </p:sp>
        <p:pic>
          <p:nvPicPr>
            <p:cNvPr id="9" name="Imagen 8">
              <a:extLst>
                <a:ext uri="{FF2B5EF4-FFF2-40B4-BE49-F238E27FC236}">
                  <a16:creationId xmlns:a16="http://schemas.microsoft.com/office/drawing/2014/main" id="{D1CF7571-AB12-FA42-A9BD-F50F2389F7C0}"/>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9176404" y="891800"/>
              <a:ext cx="2118100" cy="2118100"/>
            </a:xfrm>
            <a:prstGeom prst="rect">
              <a:avLst/>
            </a:prstGeom>
          </p:spPr>
        </p:pic>
        <p:pic>
          <p:nvPicPr>
            <p:cNvPr id="10" name="Imagen 9">
              <a:extLst>
                <a:ext uri="{FF2B5EF4-FFF2-40B4-BE49-F238E27FC236}">
                  <a16:creationId xmlns:a16="http://schemas.microsoft.com/office/drawing/2014/main" id="{B4C94537-C6D3-114F-A70D-084303F6B7F6}"/>
                </a:ext>
              </a:extLst>
            </p:cNvPr>
            <p:cNvPicPr>
              <a:picLocks noChangeAspect="1"/>
            </p:cNvPicPr>
            <p:nvPr/>
          </p:nvPicPr>
          <p:blipFill>
            <a:blip r:embed="rId7"/>
            <a:stretch>
              <a:fillRect/>
            </a:stretch>
          </p:blipFill>
          <p:spPr>
            <a:xfrm>
              <a:off x="6822483" y="4408338"/>
              <a:ext cx="1456224" cy="1537126"/>
            </a:xfrm>
            <a:prstGeom prst="rect">
              <a:avLst/>
            </a:prstGeom>
          </p:spPr>
        </p:pic>
        <p:pic>
          <p:nvPicPr>
            <p:cNvPr id="11" name="Imagen 10">
              <a:extLst>
                <a:ext uri="{FF2B5EF4-FFF2-40B4-BE49-F238E27FC236}">
                  <a16:creationId xmlns:a16="http://schemas.microsoft.com/office/drawing/2014/main" id="{96DFF03F-73E6-2A4E-8F0B-4E95D73AA30F}"/>
                </a:ext>
              </a:extLst>
            </p:cNvPr>
            <p:cNvPicPr>
              <a:picLocks noChangeAspect="1"/>
            </p:cNvPicPr>
            <p:nvPr/>
          </p:nvPicPr>
          <p:blipFill>
            <a:blip r:embed="rId8"/>
            <a:stretch>
              <a:fillRect/>
            </a:stretch>
          </p:blipFill>
          <p:spPr>
            <a:xfrm>
              <a:off x="6770802" y="1257286"/>
              <a:ext cx="1559586" cy="1559586"/>
            </a:xfrm>
            <a:prstGeom prst="rect">
              <a:avLst/>
            </a:prstGeom>
          </p:spPr>
        </p:pic>
        <p:pic>
          <p:nvPicPr>
            <p:cNvPr id="12" name="Imagen 11">
              <a:extLst>
                <a:ext uri="{FF2B5EF4-FFF2-40B4-BE49-F238E27FC236}">
                  <a16:creationId xmlns:a16="http://schemas.microsoft.com/office/drawing/2014/main" id="{1DC9F0D9-742A-A948-AA98-CB54B1E5A11C}"/>
                </a:ext>
              </a:extLst>
            </p:cNvPr>
            <p:cNvPicPr>
              <a:picLocks noChangeAspect="1"/>
            </p:cNvPicPr>
            <p:nvPr/>
          </p:nvPicPr>
          <p:blipFill>
            <a:blip r:embed="rId9"/>
            <a:stretch>
              <a:fillRect/>
            </a:stretch>
          </p:blipFill>
          <p:spPr>
            <a:xfrm rot="5400000">
              <a:off x="11107674" y="882708"/>
              <a:ext cx="416365" cy="416365"/>
            </a:xfrm>
            <a:prstGeom prst="rect">
              <a:avLst/>
            </a:prstGeom>
          </p:spPr>
        </p:pic>
        <p:pic>
          <p:nvPicPr>
            <p:cNvPr id="13" name="Imagen 12">
              <a:extLst>
                <a:ext uri="{FF2B5EF4-FFF2-40B4-BE49-F238E27FC236}">
                  <a16:creationId xmlns:a16="http://schemas.microsoft.com/office/drawing/2014/main" id="{89C0ACC8-69B2-7844-AD2E-6C8E56D63212}"/>
                </a:ext>
              </a:extLst>
            </p:cNvPr>
            <p:cNvPicPr>
              <a:picLocks noChangeAspect="1"/>
            </p:cNvPicPr>
            <p:nvPr/>
          </p:nvPicPr>
          <p:blipFill>
            <a:blip r:embed="rId9"/>
            <a:stretch>
              <a:fillRect/>
            </a:stretch>
          </p:blipFill>
          <p:spPr>
            <a:xfrm rot="5400000">
              <a:off x="8278731" y="840921"/>
              <a:ext cx="416365" cy="416365"/>
            </a:xfrm>
            <a:prstGeom prst="rect">
              <a:avLst/>
            </a:prstGeom>
          </p:spPr>
        </p:pic>
        <p:pic>
          <p:nvPicPr>
            <p:cNvPr id="14" name="Imagen 13">
              <a:extLst>
                <a:ext uri="{FF2B5EF4-FFF2-40B4-BE49-F238E27FC236}">
                  <a16:creationId xmlns:a16="http://schemas.microsoft.com/office/drawing/2014/main" id="{2224070A-9AC5-D144-8230-6B36655C2EA1}"/>
                </a:ext>
              </a:extLst>
            </p:cNvPr>
            <p:cNvPicPr>
              <a:picLocks noChangeAspect="1"/>
            </p:cNvPicPr>
            <p:nvPr/>
          </p:nvPicPr>
          <p:blipFill>
            <a:blip r:embed="rId9"/>
            <a:stretch>
              <a:fillRect/>
            </a:stretch>
          </p:blipFill>
          <p:spPr>
            <a:xfrm rot="5400000">
              <a:off x="8070548" y="4032486"/>
              <a:ext cx="416365" cy="416365"/>
            </a:xfrm>
            <a:prstGeom prst="rect">
              <a:avLst/>
            </a:prstGeom>
          </p:spPr>
        </p:pic>
        <p:pic>
          <p:nvPicPr>
            <p:cNvPr id="15" name="Imagen 14">
              <a:extLst>
                <a:ext uri="{FF2B5EF4-FFF2-40B4-BE49-F238E27FC236}">
                  <a16:creationId xmlns:a16="http://schemas.microsoft.com/office/drawing/2014/main" id="{BDE83F37-4577-8D4F-B61D-95F6BEFCC858}"/>
                </a:ext>
              </a:extLst>
            </p:cNvPr>
            <p:cNvPicPr>
              <a:picLocks noChangeAspect="1"/>
            </p:cNvPicPr>
            <p:nvPr/>
          </p:nvPicPr>
          <p:blipFill>
            <a:blip r:embed="rId10"/>
            <a:stretch>
              <a:fillRect/>
            </a:stretch>
          </p:blipFill>
          <p:spPr>
            <a:xfrm>
              <a:off x="5646725" y="859559"/>
              <a:ext cx="416365" cy="416365"/>
            </a:xfrm>
            <a:prstGeom prst="rect">
              <a:avLst/>
            </a:prstGeom>
          </p:spPr>
        </p:pic>
        <p:pic>
          <p:nvPicPr>
            <p:cNvPr id="16" name="Imagen 15">
              <a:extLst>
                <a:ext uri="{FF2B5EF4-FFF2-40B4-BE49-F238E27FC236}">
                  <a16:creationId xmlns:a16="http://schemas.microsoft.com/office/drawing/2014/main" id="{9CAC6886-3C54-E140-ADB7-840628DF50CD}"/>
                </a:ext>
              </a:extLst>
            </p:cNvPr>
            <p:cNvPicPr>
              <a:picLocks noChangeAspect="1"/>
            </p:cNvPicPr>
            <p:nvPr/>
          </p:nvPicPr>
          <p:blipFill>
            <a:blip r:embed="rId10"/>
            <a:stretch>
              <a:fillRect/>
            </a:stretch>
          </p:blipFill>
          <p:spPr>
            <a:xfrm>
              <a:off x="5700862" y="4095982"/>
              <a:ext cx="416365" cy="416365"/>
            </a:xfrm>
            <a:prstGeom prst="rect">
              <a:avLst/>
            </a:prstGeom>
          </p:spPr>
        </p:pic>
        <p:pic>
          <p:nvPicPr>
            <p:cNvPr id="17" name="Imagen 16">
              <a:extLst>
                <a:ext uri="{FF2B5EF4-FFF2-40B4-BE49-F238E27FC236}">
                  <a16:creationId xmlns:a16="http://schemas.microsoft.com/office/drawing/2014/main" id="{448A6105-30D0-C44C-92D3-2918A68E673B}"/>
                </a:ext>
              </a:extLst>
            </p:cNvPr>
            <p:cNvPicPr>
              <a:picLocks noChangeAspect="1"/>
            </p:cNvPicPr>
            <p:nvPr/>
          </p:nvPicPr>
          <p:blipFill>
            <a:blip r:embed="rId11"/>
            <a:stretch>
              <a:fillRect/>
            </a:stretch>
          </p:blipFill>
          <p:spPr>
            <a:xfrm>
              <a:off x="9455860" y="4383874"/>
              <a:ext cx="1530317" cy="1530317"/>
            </a:xfrm>
            <a:prstGeom prst="rect">
              <a:avLst/>
            </a:prstGeom>
          </p:spPr>
        </p:pic>
        <p:pic>
          <p:nvPicPr>
            <p:cNvPr id="18" name="Imagen 17">
              <a:extLst>
                <a:ext uri="{FF2B5EF4-FFF2-40B4-BE49-F238E27FC236}">
                  <a16:creationId xmlns:a16="http://schemas.microsoft.com/office/drawing/2014/main" id="{BE568022-E508-F947-A3D0-C48B8468E95A}"/>
                </a:ext>
              </a:extLst>
            </p:cNvPr>
            <p:cNvPicPr>
              <a:picLocks noChangeAspect="1"/>
            </p:cNvPicPr>
            <p:nvPr/>
          </p:nvPicPr>
          <p:blipFill>
            <a:blip r:embed="rId9"/>
            <a:stretch>
              <a:fillRect/>
            </a:stretch>
          </p:blipFill>
          <p:spPr>
            <a:xfrm rot="5400000">
              <a:off x="11107674" y="4184886"/>
              <a:ext cx="416365" cy="416365"/>
            </a:xfrm>
            <a:prstGeom prst="rect">
              <a:avLst/>
            </a:prstGeom>
          </p:spPr>
        </p:pic>
        <p:sp>
          <p:nvSpPr>
            <p:cNvPr id="19" name="Rectángulo 18">
              <a:extLst>
                <a:ext uri="{FF2B5EF4-FFF2-40B4-BE49-F238E27FC236}">
                  <a16:creationId xmlns:a16="http://schemas.microsoft.com/office/drawing/2014/main" id="{126AE1FE-73E2-5F43-A028-CD5336270BAA}"/>
                </a:ext>
              </a:extLst>
            </p:cNvPr>
            <p:cNvSpPr/>
            <p:nvPr/>
          </p:nvSpPr>
          <p:spPr>
            <a:xfrm>
              <a:off x="200984" y="4371298"/>
              <a:ext cx="2165978" cy="713887"/>
            </a:xfrm>
            <a:prstGeom prst="rect">
              <a:avLst/>
            </a:prstGeom>
            <a:solidFill>
              <a:srgbClr val="FFD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sp>
          <p:nvSpPr>
            <p:cNvPr id="20" name="CuadroTexto 19">
              <a:extLst>
                <a:ext uri="{FF2B5EF4-FFF2-40B4-BE49-F238E27FC236}">
                  <a16:creationId xmlns:a16="http://schemas.microsoft.com/office/drawing/2014/main" id="{C6916B1F-40A0-E94B-972C-9F671D2EBFD3}"/>
                </a:ext>
              </a:extLst>
            </p:cNvPr>
            <p:cNvSpPr txBox="1"/>
            <p:nvPr/>
          </p:nvSpPr>
          <p:spPr>
            <a:xfrm>
              <a:off x="392761" y="1969182"/>
              <a:ext cx="2218877" cy="3073525"/>
            </a:xfrm>
            <a:prstGeom prst="rect">
              <a:avLst/>
            </a:prstGeom>
            <a:noFill/>
          </p:spPr>
          <p:txBody>
            <a:bodyPr wrap="square" lIns="0" tIns="36000" rIns="216000" bIns="36000" rtlCol="0">
              <a:spAutoFit/>
            </a:bodyPr>
            <a:lstStyle/>
            <a:p>
              <a:r>
                <a:rPr lang="es-CO" sz="1400" dirty="0">
                  <a:solidFill>
                    <a:schemeClr val="bg2"/>
                  </a:solidFill>
                  <a:latin typeface="CIBFont Sans" panose="020B0603020202020104" pitchFamily="34" charset="77"/>
                </a:rPr>
                <a:t>260 iconos hacen parte de nuestra nuevo sistema de diseño.</a:t>
              </a:r>
            </a:p>
            <a:p>
              <a:pPr marL="171450" indent="-171450">
                <a:buFont typeface="Arial" panose="020B0604020202020204" pitchFamily="34" charset="0"/>
                <a:buChar char="•"/>
              </a:pPr>
              <a:endParaRPr lang="es-CO" sz="1000" dirty="0">
                <a:solidFill>
                  <a:schemeClr val="bg2"/>
                </a:solidFill>
                <a:latin typeface="CIBFont Sans" panose="020B0603020202020104" pitchFamily="34" charset="77"/>
              </a:endParaRPr>
            </a:p>
            <a:p>
              <a:pPr marL="171450" indent="-171450">
                <a:buFont typeface="Arial" panose="020B0604020202020204" pitchFamily="34" charset="0"/>
                <a:buChar char="•"/>
              </a:pPr>
              <a:r>
                <a:rPr lang="es-CO" sz="1000" dirty="0">
                  <a:solidFill>
                    <a:schemeClr val="bg2"/>
                  </a:solidFill>
                  <a:latin typeface="CIBFont Sans" panose="020B0603020202020104" pitchFamily="34" charset="77"/>
                </a:rPr>
                <a:t>Los iconos monocromáticos siempre van en negro o en blanco. Nunca en colores. </a:t>
              </a:r>
            </a:p>
            <a:p>
              <a:pPr marL="171450" indent="-171450">
                <a:buFont typeface="Arial" panose="020B0604020202020204" pitchFamily="34" charset="0"/>
                <a:buChar char="•"/>
              </a:pPr>
              <a:endParaRPr lang="es-CO" sz="1000" dirty="0">
                <a:solidFill>
                  <a:schemeClr val="bg2"/>
                </a:solidFill>
                <a:latin typeface="CIBFont Sans" panose="020B0603020202020104" pitchFamily="34" charset="77"/>
              </a:endParaRPr>
            </a:p>
            <a:p>
              <a:pPr marL="171450" indent="-171450">
                <a:buFont typeface="Arial" panose="020B0604020202020204" pitchFamily="34" charset="0"/>
                <a:buChar char="•"/>
              </a:pPr>
              <a:r>
                <a:rPr lang="es-CO" sz="1000" dirty="0">
                  <a:solidFill>
                    <a:schemeClr val="bg2"/>
                  </a:solidFill>
                  <a:latin typeface="CIBFont Sans" panose="020B0603020202020104" pitchFamily="34" charset="77"/>
                </a:rPr>
                <a:t>Los íconos multicolor siempre van bajo fondo blanco o negro.</a:t>
              </a:r>
            </a:p>
            <a:p>
              <a:pPr marL="171450" indent="-171450">
                <a:buFont typeface="Arial" panose="020B0604020202020204" pitchFamily="34" charset="0"/>
                <a:buChar char="•"/>
              </a:pPr>
              <a:endParaRPr lang="es-CO" sz="1000" dirty="0">
                <a:solidFill>
                  <a:schemeClr val="bg2"/>
                </a:solidFill>
                <a:latin typeface="CIBFont Sans" panose="020B0603020202020104" pitchFamily="34" charset="77"/>
              </a:endParaRPr>
            </a:p>
            <a:p>
              <a:pPr marL="171450" indent="-171450">
                <a:buFont typeface="Arial" panose="020B0604020202020204" pitchFamily="34" charset="0"/>
                <a:buChar char="•"/>
              </a:pPr>
              <a:r>
                <a:rPr lang="es-CO" sz="1000" dirty="0">
                  <a:solidFill>
                    <a:schemeClr val="bg2"/>
                  </a:solidFill>
                  <a:latin typeface="CIBFont Sans" panose="020B0603020202020104" pitchFamily="34" charset="77"/>
                </a:rPr>
                <a:t>No alterar el grosor de los tonos de los íconos multicolor.</a:t>
              </a:r>
            </a:p>
            <a:p>
              <a:pPr marL="171450" indent="-171450">
                <a:buFont typeface="Arial" panose="020B0604020202020204" pitchFamily="34" charset="0"/>
                <a:buChar char="•"/>
              </a:pPr>
              <a:endParaRPr lang="es-CO" sz="1000" dirty="0">
                <a:solidFill>
                  <a:schemeClr val="bg2"/>
                </a:solidFill>
                <a:latin typeface="CIBFont Sans" panose="020B0603020202020104" pitchFamily="34" charset="77"/>
              </a:endParaRPr>
            </a:p>
            <a:p>
              <a:pPr marL="171450" indent="-171450">
                <a:buFont typeface="Arial" panose="020B0604020202020204" pitchFamily="34" charset="0"/>
                <a:buChar char="•"/>
              </a:pPr>
              <a:endParaRPr lang="es-CO" sz="1000" b="1" dirty="0">
                <a:solidFill>
                  <a:schemeClr val="bg2"/>
                </a:solidFill>
                <a:latin typeface="CIBFont Sans" panose="020B0603020202020104" pitchFamily="34" charset="77"/>
              </a:endParaRPr>
            </a:p>
            <a:p>
              <a:r>
                <a:rPr lang="es-CO" sz="1100" b="1" dirty="0">
                  <a:latin typeface="CIBFont Sans" panose="020B0603020202020104" pitchFamily="34" charset="77"/>
                </a:rPr>
                <a:t>NO SUMAR ICONOS DIFERENTES A LOS DE NUESTRO SISTEMA.</a:t>
              </a:r>
            </a:p>
          </p:txBody>
        </p:sp>
      </p:grpSp>
    </p:spTree>
    <p:extLst>
      <p:ext uri="{BB962C8B-B14F-4D97-AF65-F5344CB8AC3E}">
        <p14:creationId xmlns:p14="http://schemas.microsoft.com/office/powerpoint/2010/main" val="7975921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70% GRIS">
    <p:spTree>
      <p:nvGrpSpPr>
        <p:cNvPr id="1" name=""/>
        <p:cNvGrpSpPr/>
        <p:nvPr/>
      </p:nvGrpSpPr>
      <p:grpSpPr>
        <a:xfrm>
          <a:off x="0" y="0"/>
          <a:ext cx="0" cy="0"/>
          <a:chOff x="0" y="0"/>
          <a:chExt cx="0" cy="0"/>
        </a:xfrm>
      </p:grpSpPr>
      <p:sp>
        <p:nvSpPr>
          <p:cNvPr id="3" name="Rectángulo 2">
            <a:extLst>
              <a:ext uri="{FF2B5EF4-FFF2-40B4-BE49-F238E27FC236}">
                <a16:creationId xmlns:a16="http://schemas.microsoft.com/office/drawing/2014/main" id="{3C598E7B-17CC-6343-AB53-2239B86B8454}"/>
              </a:ext>
            </a:extLst>
          </p:cNvPr>
          <p:cNvSpPr/>
          <p:nvPr userDrawn="1"/>
        </p:nvSpPr>
        <p:spPr>
          <a:xfrm flipH="1">
            <a:off x="2954215" y="0"/>
            <a:ext cx="9237785" cy="6858000"/>
          </a:xfrm>
          <a:prstGeom prst="rect">
            <a:avLst/>
          </a:prstGeom>
          <a:solidFill>
            <a:srgbClr val="F5F5F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latin typeface="CIBFont Sans Regular" panose="020B0603020202020104" pitchFamily="34" charset="77"/>
            </a:endParaRPr>
          </a:p>
        </p:txBody>
      </p:sp>
    </p:spTree>
    <p:extLst>
      <p:ext uri="{BB962C8B-B14F-4D97-AF65-F5344CB8AC3E}">
        <p14:creationId xmlns:p14="http://schemas.microsoft.com/office/powerpoint/2010/main" val="397551331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FOTO + TRAZO 2">
    <p:spTree>
      <p:nvGrpSpPr>
        <p:cNvPr id="1" name=""/>
        <p:cNvGrpSpPr/>
        <p:nvPr/>
      </p:nvGrpSpPr>
      <p:grpSpPr>
        <a:xfrm>
          <a:off x="0" y="0"/>
          <a:ext cx="0" cy="0"/>
          <a:chOff x="0" y="0"/>
          <a:chExt cx="0" cy="0"/>
        </a:xfrm>
      </p:grpSpPr>
      <p:sp>
        <p:nvSpPr>
          <p:cNvPr id="14" name="Marcador de posición de imagen 13">
            <a:extLst>
              <a:ext uri="{FF2B5EF4-FFF2-40B4-BE49-F238E27FC236}">
                <a16:creationId xmlns:a16="http://schemas.microsoft.com/office/drawing/2014/main" id="{FD5A8A27-B95A-8E45-B286-F6C61772B4B9}"/>
              </a:ext>
            </a:extLst>
          </p:cNvPr>
          <p:cNvSpPr>
            <a:spLocks noGrp="1"/>
          </p:cNvSpPr>
          <p:nvPr>
            <p:ph type="pic" sz="quarter" idx="10"/>
          </p:nvPr>
        </p:nvSpPr>
        <p:spPr>
          <a:xfrm>
            <a:off x="303213" y="1"/>
            <a:ext cx="5792787" cy="5913438"/>
          </a:xfrm>
          <a:prstGeom prst="rect">
            <a:avLst/>
          </a:prstGeom>
          <a:solidFill>
            <a:schemeClr val="bg2">
              <a:lumMod val="95000"/>
            </a:schemeClr>
          </a:solidFill>
        </p:spPr>
        <p:txBody>
          <a:bodyPr anchor="ctr"/>
          <a:lstStyle>
            <a:lvl1pPr algn="ctr">
              <a:defRPr sz="2400"/>
            </a:lvl1pPr>
          </a:lstStyle>
          <a:p>
            <a:r>
              <a:rPr lang="es-ES"/>
              <a:t>Haga clic en el icono para agregar una imagen</a:t>
            </a:r>
            <a:endParaRPr lang="es-CO" dirty="0"/>
          </a:p>
        </p:txBody>
      </p:sp>
      <p:pic>
        <p:nvPicPr>
          <p:cNvPr id="2" name="Imagen 1">
            <a:extLst>
              <a:ext uri="{FF2B5EF4-FFF2-40B4-BE49-F238E27FC236}">
                <a16:creationId xmlns:a16="http://schemas.microsoft.com/office/drawing/2014/main" id="{853D259A-89E2-B446-B051-DE082FA8B342}"/>
              </a:ext>
            </a:extLst>
          </p:cNvPr>
          <p:cNvPicPr>
            <a:picLocks noChangeAspect="1"/>
          </p:cNvPicPr>
          <p:nvPr userDrawn="1"/>
        </p:nvPicPr>
        <p:blipFill>
          <a:blip r:embed="rId2"/>
          <a:stretch>
            <a:fillRect/>
          </a:stretch>
        </p:blipFill>
        <p:spPr>
          <a:xfrm>
            <a:off x="6159500" y="0"/>
            <a:ext cx="6032500" cy="6858000"/>
          </a:xfrm>
          <a:prstGeom prst="rect">
            <a:avLst/>
          </a:prstGeom>
        </p:spPr>
      </p:pic>
    </p:spTree>
    <p:extLst>
      <p:ext uri="{BB962C8B-B14F-4D97-AF65-F5344CB8AC3E}">
        <p14:creationId xmlns:p14="http://schemas.microsoft.com/office/powerpoint/2010/main" val="1650309717"/>
      </p:ext>
    </p:extLst>
  </p:cSld>
  <p:clrMapOvr>
    <a:masterClrMapping/>
  </p:clrMapOvr>
  <p:extLst>
    <p:ext uri="{DCECCB84-F9BA-43D5-87BE-67443E8EF086}">
      <p15:sldGuideLst xmlns:p15="http://schemas.microsoft.com/office/powerpoint/2012/main"/>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INTERNA BANCOLOMBIA">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898C9E67-C8BB-A743-A154-2D42767926C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89653" y="6334333"/>
            <a:ext cx="1563057" cy="198310"/>
          </a:xfrm>
          <a:prstGeom prst="rect">
            <a:avLst/>
          </a:prstGeom>
        </p:spPr>
      </p:pic>
    </p:spTree>
    <p:extLst>
      <p:ext uri="{BB962C8B-B14F-4D97-AF65-F5344CB8AC3E}">
        <p14:creationId xmlns:p14="http://schemas.microsoft.com/office/powerpoint/2010/main" val="134979472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CIERRE BANCOLOMBIA">
    <p:bg>
      <p:bgPr>
        <a:solidFill>
          <a:schemeClr val="bg2"/>
        </a:solidFill>
        <a:effectLst/>
      </p:bgPr>
    </p:bg>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552C1C9D-9915-0548-8109-E0421B8B5CC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Imagen 4">
            <a:extLst>
              <a:ext uri="{FF2B5EF4-FFF2-40B4-BE49-F238E27FC236}">
                <a16:creationId xmlns:a16="http://schemas.microsoft.com/office/drawing/2014/main" id="{8DB8DCB0-27B5-B648-B392-456797579BA2}"/>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3909375" y="3291111"/>
            <a:ext cx="3997194" cy="507136"/>
          </a:xfrm>
          <a:prstGeom prst="rect">
            <a:avLst/>
          </a:prstGeom>
        </p:spPr>
      </p:pic>
    </p:spTree>
    <p:extLst>
      <p:ext uri="{BB962C8B-B14F-4D97-AF65-F5344CB8AC3E}">
        <p14:creationId xmlns:p14="http://schemas.microsoft.com/office/powerpoint/2010/main" val="173926086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CIERRE BANCOLOMBIA">
    <p:bg>
      <p:bgPr>
        <a:solidFill>
          <a:schemeClr val="bg2"/>
        </a:solidFill>
        <a:effectLst/>
      </p:bgPr>
    </p:bg>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26B1E914-8236-474D-94F9-BEA10392D6A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909375" y="3291111"/>
            <a:ext cx="3997194" cy="507136"/>
          </a:xfrm>
          <a:prstGeom prst="rect">
            <a:avLst/>
          </a:prstGeom>
        </p:spPr>
      </p:pic>
    </p:spTree>
    <p:extLst>
      <p:ext uri="{BB962C8B-B14F-4D97-AF65-F5344CB8AC3E}">
        <p14:creationId xmlns:p14="http://schemas.microsoft.com/office/powerpoint/2010/main" val="94586742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INTERNA BANCOAGRICOLA">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C5B75779-72D6-0645-BFFB-3273ADFA647A}"/>
              </a:ext>
            </a:extLst>
          </p:cNvPr>
          <p:cNvPicPr>
            <a:picLocks noChangeAspect="1"/>
          </p:cNvPicPr>
          <p:nvPr userDrawn="1"/>
        </p:nvPicPr>
        <p:blipFill>
          <a:blip r:embed="rId2"/>
          <a:stretch>
            <a:fillRect/>
          </a:stretch>
        </p:blipFill>
        <p:spPr>
          <a:xfrm>
            <a:off x="289653" y="6331428"/>
            <a:ext cx="1670087" cy="222782"/>
          </a:xfrm>
          <a:prstGeom prst="rect">
            <a:avLst/>
          </a:prstGeom>
        </p:spPr>
      </p:pic>
    </p:spTree>
    <p:extLst>
      <p:ext uri="{BB962C8B-B14F-4D97-AF65-F5344CB8AC3E}">
        <p14:creationId xmlns:p14="http://schemas.microsoft.com/office/powerpoint/2010/main" val="158048946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OPEN BANCOAGRICOLA">
    <p:bg>
      <p:bgPr>
        <a:solidFill>
          <a:schemeClr val="bg1"/>
        </a:solidFill>
        <a:effectLst/>
      </p:bgPr>
    </p:bg>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53EC9DB0-84F1-DC4D-9365-A2DE6E12D39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6" name="Imagen 5">
            <a:extLst>
              <a:ext uri="{FF2B5EF4-FFF2-40B4-BE49-F238E27FC236}">
                <a16:creationId xmlns:a16="http://schemas.microsoft.com/office/drawing/2014/main" id="{5F5576D2-55B6-634A-BCD8-33C5F78B9CC9}"/>
              </a:ext>
            </a:extLst>
          </p:cNvPr>
          <p:cNvPicPr>
            <a:picLocks noChangeAspect="1"/>
          </p:cNvPicPr>
          <p:nvPr userDrawn="1"/>
        </p:nvPicPr>
        <p:blipFill>
          <a:blip r:embed="rId3"/>
          <a:stretch>
            <a:fillRect/>
          </a:stretch>
        </p:blipFill>
        <p:spPr>
          <a:xfrm>
            <a:off x="508093" y="5944834"/>
            <a:ext cx="2617662" cy="349185"/>
          </a:xfrm>
          <a:prstGeom prst="rect">
            <a:avLst/>
          </a:prstGeom>
        </p:spPr>
      </p:pic>
    </p:spTree>
    <p:extLst>
      <p:ext uri="{BB962C8B-B14F-4D97-AF65-F5344CB8AC3E}">
        <p14:creationId xmlns:p14="http://schemas.microsoft.com/office/powerpoint/2010/main" val="52213997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_CIERRE BANCOAGRICOLA">
    <p:bg>
      <p:bgPr>
        <a:solidFill>
          <a:schemeClr val="bg2"/>
        </a:solidFill>
        <a:effectLst/>
      </p:bgPr>
    </p:bg>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1F861111-5C3A-374E-B776-C14BE71C141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6" name="Imagen 5">
            <a:extLst>
              <a:ext uri="{FF2B5EF4-FFF2-40B4-BE49-F238E27FC236}">
                <a16:creationId xmlns:a16="http://schemas.microsoft.com/office/drawing/2014/main" id="{BA0F0D48-E6FD-3E48-AA1D-3252C5023263}"/>
              </a:ext>
            </a:extLst>
          </p:cNvPr>
          <p:cNvPicPr>
            <a:picLocks noChangeAspect="1"/>
          </p:cNvPicPr>
          <p:nvPr userDrawn="1"/>
        </p:nvPicPr>
        <p:blipFill>
          <a:blip r:embed="rId3"/>
          <a:stretch>
            <a:fillRect/>
          </a:stretch>
        </p:blipFill>
        <p:spPr>
          <a:xfrm>
            <a:off x="3885241" y="3291111"/>
            <a:ext cx="4216244" cy="562429"/>
          </a:xfrm>
          <a:prstGeom prst="rect">
            <a:avLst/>
          </a:prstGeom>
        </p:spPr>
      </p:pic>
    </p:spTree>
    <p:extLst>
      <p:ext uri="{BB962C8B-B14F-4D97-AF65-F5344CB8AC3E}">
        <p14:creationId xmlns:p14="http://schemas.microsoft.com/office/powerpoint/2010/main" val="46248073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3_CIERRE BANCOAGRICOLA">
    <p:bg>
      <p:bgPr>
        <a:solidFill>
          <a:schemeClr val="bg2"/>
        </a:solidFill>
        <a:effectLst/>
      </p:bgPr>
    </p:bg>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4D887D8E-3F71-B04C-BF58-FBDCF9382D0B}"/>
              </a:ext>
            </a:extLst>
          </p:cNvPr>
          <p:cNvPicPr>
            <a:picLocks noChangeAspect="1"/>
          </p:cNvPicPr>
          <p:nvPr userDrawn="1"/>
        </p:nvPicPr>
        <p:blipFill>
          <a:blip r:embed="rId2"/>
          <a:stretch>
            <a:fillRect/>
          </a:stretch>
        </p:blipFill>
        <p:spPr>
          <a:xfrm>
            <a:off x="3885241" y="3291111"/>
            <a:ext cx="4216244" cy="562429"/>
          </a:xfrm>
          <a:prstGeom prst="rect">
            <a:avLst/>
          </a:prstGeom>
        </p:spPr>
      </p:pic>
    </p:spTree>
    <p:extLst>
      <p:ext uri="{BB962C8B-B14F-4D97-AF65-F5344CB8AC3E}">
        <p14:creationId xmlns:p14="http://schemas.microsoft.com/office/powerpoint/2010/main" val="123472427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_INTERNA BANISTMO">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59400DAC-AF04-7744-A7AE-87B5D1718EB9}"/>
              </a:ext>
            </a:extLst>
          </p:cNvPr>
          <p:cNvPicPr>
            <a:picLocks noChangeAspect="1"/>
          </p:cNvPicPr>
          <p:nvPr userDrawn="1"/>
        </p:nvPicPr>
        <p:blipFill>
          <a:blip r:embed="rId2"/>
          <a:stretch>
            <a:fillRect/>
          </a:stretch>
        </p:blipFill>
        <p:spPr>
          <a:xfrm>
            <a:off x="298984" y="6340759"/>
            <a:ext cx="1165923" cy="190569"/>
          </a:xfrm>
          <a:prstGeom prst="rect">
            <a:avLst/>
          </a:prstGeom>
        </p:spPr>
      </p:pic>
    </p:spTree>
    <p:extLst>
      <p:ext uri="{BB962C8B-B14F-4D97-AF65-F5344CB8AC3E}">
        <p14:creationId xmlns:p14="http://schemas.microsoft.com/office/powerpoint/2010/main" val="330731164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_OPEN BANISTMO">
    <p:bg>
      <p:bgPr>
        <a:solidFill>
          <a:schemeClr val="bg1"/>
        </a:solidFill>
        <a:effectLst/>
      </p:bgPr>
    </p:bg>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8C0E00C4-C102-AA42-A350-9974F90D70B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7" name="Imagen 6">
            <a:extLst>
              <a:ext uri="{FF2B5EF4-FFF2-40B4-BE49-F238E27FC236}">
                <a16:creationId xmlns:a16="http://schemas.microsoft.com/office/drawing/2014/main" id="{69D0371F-5FDB-2A44-BC34-E7E55CF86DAF}"/>
              </a:ext>
            </a:extLst>
          </p:cNvPr>
          <p:cNvPicPr>
            <a:picLocks noChangeAspect="1"/>
          </p:cNvPicPr>
          <p:nvPr userDrawn="1"/>
        </p:nvPicPr>
        <p:blipFill>
          <a:blip r:embed="rId3"/>
          <a:stretch>
            <a:fillRect/>
          </a:stretch>
        </p:blipFill>
        <p:spPr>
          <a:xfrm>
            <a:off x="538573" y="5960074"/>
            <a:ext cx="1795092" cy="293406"/>
          </a:xfrm>
          <a:prstGeom prst="rect">
            <a:avLst/>
          </a:prstGeom>
        </p:spPr>
      </p:pic>
    </p:spTree>
    <p:extLst>
      <p:ext uri="{BB962C8B-B14F-4D97-AF65-F5344CB8AC3E}">
        <p14:creationId xmlns:p14="http://schemas.microsoft.com/office/powerpoint/2010/main" val="33390656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70% Negro">
    <p:spTree>
      <p:nvGrpSpPr>
        <p:cNvPr id="1" name=""/>
        <p:cNvGrpSpPr/>
        <p:nvPr/>
      </p:nvGrpSpPr>
      <p:grpSpPr>
        <a:xfrm>
          <a:off x="0" y="0"/>
          <a:ext cx="0" cy="0"/>
          <a:chOff x="0" y="0"/>
          <a:chExt cx="0" cy="0"/>
        </a:xfrm>
      </p:grpSpPr>
      <p:sp>
        <p:nvSpPr>
          <p:cNvPr id="3" name="Rectángulo 2">
            <a:extLst>
              <a:ext uri="{FF2B5EF4-FFF2-40B4-BE49-F238E27FC236}">
                <a16:creationId xmlns:a16="http://schemas.microsoft.com/office/drawing/2014/main" id="{3C598E7B-17CC-6343-AB53-2239B86B8454}"/>
              </a:ext>
            </a:extLst>
          </p:cNvPr>
          <p:cNvSpPr/>
          <p:nvPr userDrawn="1"/>
        </p:nvSpPr>
        <p:spPr>
          <a:xfrm flipH="1">
            <a:off x="2954215" y="0"/>
            <a:ext cx="9237785" cy="6858000"/>
          </a:xfrm>
          <a:prstGeom prst="rect">
            <a:avLst/>
          </a:prstGeom>
          <a:solidFill>
            <a:srgbClr val="2A2A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latin typeface="CIBFont Sans Regular" panose="020B0603020202020104" pitchFamily="34" charset="77"/>
            </a:endParaRPr>
          </a:p>
        </p:txBody>
      </p:sp>
    </p:spTree>
    <p:extLst>
      <p:ext uri="{BB962C8B-B14F-4D97-AF65-F5344CB8AC3E}">
        <p14:creationId xmlns:p14="http://schemas.microsoft.com/office/powerpoint/2010/main" val="130779184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4_CIERRE BANISTMO">
    <p:bg>
      <p:bgPr>
        <a:solidFill>
          <a:schemeClr val="bg2"/>
        </a:solidFill>
        <a:effectLst/>
      </p:bgPr>
    </p:bg>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E0DAC82A-AC13-CF4F-A79B-0470BA8E23B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4" name="Imagen 3">
            <a:extLst>
              <a:ext uri="{FF2B5EF4-FFF2-40B4-BE49-F238E27FC236}">
                <a16:creationId xmlns:a16="http://schemas.microsoft.com/office/drawing/2014/main" id="{CB987683-07E4-AC4B-8D4D-13F0DC767807}"/>
              </a:ext>
            </a:extLst>
          </p:cNvPr>
          <p:cNvPicPr>
            <a:picLocks noChangeAspect="1"/>
          </p:cNvPicPr>
          <p:nvPr userDrawn="1"/>
        </p:nvPicPr>
        <p:blipFill>
          <a:blip r:embed="rId3"/>
          <a:stretch>
            <a:fillRect/>
          </a:stretch>
        </p:blipFill>
        <p:spPr>
          <a:xfrm>
            <a:off x="4560090" y="3308063"/>
            <a:ext cx="3071820" cy="502086"/>
          </a:xfrm>
          <a:prstGeom prst="rect">
            <a:avLst/>
          </a:prstGeom>
        </p:spPr>
      </p:pic>
    </p:spTree>
    <p:extLst>
      <p:ext uri="{BB962C8B-B14F-4D97-AF65-F5344CB8AC3E}">
        <p14:creationId xmlns:p14="http://schemas.microsoft.com/office/powerpoint/2010/main" val="227066284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5_CIERRE BANISTMO">
    <p:bg>
      <p:bgPr>
        <a:solidFill>
          <a:schemeClr val="bg2"/>
        </a:solidFill>
        <a:effectLst/>
      </p:bgPr>
    </p:bg>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AC1BC19B-651B-414E-841C-B176B8CD7804}"/>
              </a:ext>
            </a:extLst>
          </p:cNvPr>
          <p:cNvPicPr>
            <a:picLocks noChangeAspect="1"/>
          </p:cNvPicPr>
          <p:nvPr userDrawn="1"/>
        </p:nvPicPr>
        <p:blipFill>
          <a:blip r:embed="rId2"/>
          <a:stretch>
            <a:fillRect/>
          </a:stretch>
        </p:blipFill>
        <p:spPr>
          <a:xfrm>
            <a:off x="4560090" y="3308063"/>
            <a:ext cx="3071820" cy="502086"/>
          </a:xfrm>
          <a:prstGeom prst="rect">
            <a:avLst/>
          </a:prstGeom>
        </p:spPr>
      </p:pic>
    </p:spTree>
    <p:extLst>
      <p:ext uri="{BB962C8B-B14F-4D97-AF65-F5344CB8AC3E}">
        <p14:creationId xmlns:p14="http://schemas.microsoft.com/office/powerpoint/2010/main" val="99841590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3_INTERNA BAM">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AD9A5551-CA83-0D47-88CD-C9F6ED7CC93B}"/>
              </a:ext>
            </a:extLst>
          </p:cNvPr>
          <p:cNvPicPr>
            <a:picLocks noChangeAspect="1"/>
          </p:cNvPicPr>
          <p:nvPr userDrawn="1"/>
        </p:nvPicPr>
        <p:blipFill>
          <a:blip r:embed="rId2"/>
          <a:stretch>
            <a:fillRect/>
          </a:stretch>
        </p:blipFill>
        <p:spPr>
          <a:xfrm>
            <a:off x="298984" y="6321287"/>
            <a:ext cx="796169" cy="223293"/>
          </a:xfrm>
          <a:prstGeom prst="rect">
            <a:avLst/>
          </a:prstGeom>
        </p:spPr>
      </p:pic>
    </p:spTree>
    <p:extLst>
      <p:ext uri="{BB962C8B-B14F-4D97-AF65-F5344CB8AC3E}">
        <p14:creationId xmlns:p14="http://schemas.microsoft.com/office/powerpoint/2010/main" val="230539169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3_OPEN BAM">
    <p:bg>
      <p:bgPr>
        <a:solidFill>
          <a:schemeClr val="bg1"/>
        </a:solidFill>
        <a:effectLst/>
      </p:bgPr>
    </p:bg>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B9D4FD9E-34D3-D548-B020-CCD44841934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Imagen 4">
            <a:extLst>
              <a:ext uri="{FF2B5EF4-FFF2-40B4-BE49-F238E27FC236}">
                <a16:creationId xmlns:a16="http://schemas.microsoft.com/office/drawing/2014/main" id="{C03E25EB-66DE-F449-BF88-221FBA649945}"/>
              </a:ext>
            </a:extLst>
          </p:cNvPr>
          <p:cNvPicPr>
            <a:picLocks noChangeAspect="1"/>
          </p:cNvPicPr>
          <p:nvPr userDrawn="1"/>
        </p:nvPicPr>
        <p:blipFill>
          <a:blip r:embed="rId3"/>
          <a:stretch>
            <a:fillRect/>
          </a:stretch>
        </p:blipFill>
        <p:spPr>
          <a:xfrm>
            <a:off x="538573" y="5975271"/>
            <a:ext cx="991977" cy="278209"/>
          </a:xfrm>
          <a:prstGeom prst="rect">
            <a:avLst/>
          </a:prstGeom>
        </p:spPr>
      </p:pic>
    </p:spTree>
    <p:extLst>
      <p:ext uri="{BB962C8B-B14F-4D97-AF65-F5344CB8AC3E}">
        <p14:creationId xmlns:p14="http://schemas.microsoft.com/office/powerpoint/2010/main" val="35618635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6_CIERRE BAM">
    <p:bg>
      <p:bgPr>
        <a:solidFill>
          <a:schemeClr val="bg2"/>
        </a:solidFill>
        <a:effectLst/>
      </p:bgPr>
    </p:bg>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D7756AB0-8FE0-DC49-A285-763C1B22F49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Imagen 4">
            <a:extLst>
              <a:ext uri="{FF2B5EF4-FFF2-40B4-BE49-F238E27FC236}">
                <a16:creationId xmlns:a16="http://schemas.microsoft.com/office/drawing/2014/main" id="{3A34545A-0700-6A40-A667-1693C3A1A43A}"/>
              </a:ext>
            </a:extLst>
          </p:cNvPr>
          <p:cNvPicPr>
            <a:picLocks noChangeAspect="1"/>
          </p:cNvPicPr>
          <p:nvPr userDrawn="1"/>
        </p:nvPicPr>
        <p:blipFill>
          <a:blip r:embed="rId3"/>
          <a:stretch>
            <a:fillRect/>
          </a:stretch>
        </p:blipFill>
        <p:spPr>
          <a:xfrm>
            <a:off x="5050634" y="3265923"/>
            <a:ext cx="2090732" cy="586365"/>
          </a:xfrm>
          <a:prstGeom prst="rect">
            <a:avLst/>
          </a:prstGeom>
        </p:spPr>
      </p:pic>
    </p:spTree>
    <p:extLst>
      <p:ext uri="{BB962C8B-B14F-4D97-AF65-F5344CB8AC3E}">
        <p14:creationId xmlns:p14="http://schemas.microsoft.com/office/powerpoint/2010/main" val="88959777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7_CIERRE BAM">
    <p:bg>
      <p:bgPr>
        <a:solidFill>
          <a:schemeClr val="bg2"/>
        </a:solidFill>
        <a:effectLst/>
      </p:bgPr>
    </p:bg>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565AB95E-692D-EE44-8BE9-DD8AA07234D7}"/>
              </a:ext>
            </a:extLst>
          </p:cNvPr>
          <p:cNvPicPr>
            <a:picLocks noChangeAspect="1"/>
          </p:cNvPicPr>
          <p:nvPr userDrawn="1"/>
        </p:nvPicPr>
        <p:blipFill>
          <a:blip r:embed="rId2"/>
          <a:stretch>
            <a:fillRect/>
          </a:stretch>
        </p:blipFill>
        <p:spPr>
          <a:xfrm>
            <a:off x="5050634" y="3265923"/>
            <a:ext cx="2090732" cy="586365"/>
          </a:xfrm>
          <a:prstGeom prst="rect">
            <a:avLst/>
          </a:prstGeom>
        </p:spPr>
      </p:pic>
    </p:spTree>
    <p:extLst>
      <p:ext uri="{BB962C8B-B14F-4D97-AF65-F5344CB8AC3E}">
        <p14:creationId xmlns:p14="http://schemas.microsoft.com/office/powerpoint/2010/main" val="257997964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0_COVER X4">
    <p:bg>
      <p:bgPr>
        <a:solidFill>
          <a:schemeClr val="bg2"/>
        </a:solidFill>
        <a:effectLst/>
      </p:bgPr>
    </p:bg>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0FB43CCD-7D2C-EC43-9512-829E35D6BBE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11" name="Grupo 10">
            <a:extLst>
              <a:ext uri="{FF2B5EF4-FFF2-40B4-BE49-F238E27FC236}">
                <a16:creationId xmlns:a16="http://schemas.microsoft.com/office/drawing/2014/main" id="{C35940E3-FA5B-C34B-8C5A-712962EA0918}"/>
              </a:ext>
            </a:extLst>
          </p:cNvPr>
          <p:cNvGrpSpPr/>
          <p:nvPr userDrawn="1"/>
        </p:nvGrpSpPr>
        <p:grpSpPr>
          <a:xfrm>
            <a:off x="1292233" y="5939798"/>
            <a:ext cx="9607534" cy="360499"/>
            <a:chOff x="1292233" y="5939798"/>
            <a:chExt cx="9607534" cy="360499"/>
          </a:xfrm>
        </p:grpSpPr>
        <p:pic>
          <p:nvPicPr>
            <p:cNvPr id="12" name="Imagen 11">
              <a:extLst>
                <a:ext uri="{FF2B5EF4-FFF2-40B4-BE49-F238E27FC236}">
                  <a16:creationId xmlns:a16="http://schemas.microsoft.com/office/drawing/2014/main" id="{E9F59810-F887-6A47-B2B8-07282676EE91}"/>
                </a:ext>
              </a:extLst>
            </p:cNvPr>
            <p:cNvPicPr>
              <a:picLocks noChangeAspect="1"/>
            </p:cNvPicPr>
            <p:nvPr/>
          </p:nvPicPr>
          <p:blipFill>
            <a:blip r:embed="rId3">
              <a:lum bright="100000" contrast="-100000"/>
            </a:blip>
            <a:stretch>
              <a:fillRect/>
            </a:stretch>
          </p:blipFill>
          <p:spPr>
            <a:xfrm>
              <a:off x="1292233" y="5962601"/>
              <a:ext cx="2481943" cy="314892"/>
            </a:xfrm>
            <a:prstGeom prst="rect">
              <a:avLst/>
            </a:prstGeom>
          </p:spPr>
        </p:pic>
        <p:pic>
          <p:nvPicPr>
            <p:cNvPr id="13" name="Imagen 12">
              <a:extLst>
                <a:ext uri="{FF2B5EF4-FFF2-40B4-BE49-F238E27FC236}">
                  <a16:creationId xmlns:a16="http://schemas.microsoft.com/office/drawing/2014/main" id="{AE2E3391-25B6-9245-9985-A95AB295A61D}"/>
                </a:ext>
              </a:extLst>
            </p:cNvPr>
            <p:cNvPicPr>
              <a:picLocks noChangeAspect="1"/>
            </p:cNvPicPr>
            <p:nvPr/>
          </p:nvPicPr>
          <p:blipFill>
            <a:blip r:embed="rId4"/>
            <a:stretch>
              <a:fillRect/>
            </a:stretch>
          </p:blipFill>
          <p:spPr>
            <a:xfrm>
              <a:off x="4250006" y="5939798"/>
              <a:ext cx="2702485" cy="360499"/>
            </a:xfrm>
            <a:prstGeom prst="rect">
              <a:avLst/>
            </a:prstGeom>
          </p:spPr>
        </p:pic>
        <p:pic>
          <p:nvPicPr>
            <p:cNvPr id="14" name="Imagen 13">
              <a:extLst>
                <a:ext uri="{FF2B5EF4-FFF2-40B4-BE49-F238E27FC236}">
                  <a16:creationId xmlns:a16="http://schemas.microsoft.com/office/drawing/2014/main" id="{31C0DB8D-6AFB-944F-AA6B-63B8E70268B9}"/>
                </a:ext>
              </a:extLst>
            </p:cNvPr>
            <p:cNvPicPr>
              <a:picLocks noChangeAspect="1"/>
            </p:cNvPicPr>
            <p:nvPr/>
          </p:nvPicPr>
          <p:blipFill>
            <a:blip r:embed="rId5"/>
            <a:stretch>
              <a:fillRect/>
            </a:stretch>
          </p:blipFill>
          <p:spPr>
            <a:xfrm>
              <a:off x="7428321" y="5965374"/>
              <a:ext cx="1892617" cy="309347"/>
            </a:xfrm>
            <a:prstGeom prst="rect">
              <a:avLst/>
            </a:prstGeom>
          </p:spPr>
        </p:pic>
        <p:pic>
          <p:nvPicPr>
            <p:cNvPr id="15" name="Imagen 14">
              <a:extLst>
                <a:ext uri="{FF2B5EF4-FFF2-40B4-BE49-F238E27FC236}">
                  <a16:creationId xmlns:a16="http://schemas.microsoft.com/office/drawing/2014/main" id="{47E4D784-2E37-354A-80B4-A7C9C65B061E}"/>
                </a:ext>
              </a:extLst>
            </p:cNvPr>
            <p:cNvPicPr>
              <a:picLocks noChangeAspect="1"/>
            </p:cNvPicPr>
            <p:nvPr/>
          </p:nvPicPr>
          <p:blipFill>
            <a:blip r:embed="rId6"/>
            <a:stretch>
              <a:fillRect/>
            </a:stretch>
          </p:blipFill>
          <p:spPr>
            <a:xfrm>
              <a:off x="9796767" y="5965374"/>
              <a:ext cx="1103000" cy="309347"/>
            </a:xfrm>
            <a:prstGeom prst="rect">
              <a:avLst/>
            </a:prstGeom>
          </p:spPr>
        </p:pic>
      </p:grpSp>
    </p:spTree>
    <p:extLst>
      <p:ext uri="{BB962C8B-B14F-4D97-AF65-F5344CB8AC3E}">
        <p14:creationId xmlns:p14="http://schemas.microsoft.com/office/powerpoint/2010/main" val="331669137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8_CIERRE X4">
    <p:bg>
      <p:bgPr>
        <a:solidFill>
          <a:schemeClr val="bg2"/>
        </a:solidFill>
        <a:effectLst/>
      </p:bgPr>
    </p:bg>
    <p:spTree>
      <p:nvGrpSpPr>
        <p:cNvPr id="1" name=""/>
        <p:cNvGrpSpPr/>
        <p:nvPr/>
      </p:nvGrpSpPr>
      <p:grpSpPr>
        <a:xfrm>
          <a:off x="0" y="0"/>
          <a:ext cx="0" cy="0"/>
          <a:chOff x="0" y="0"/>
          <a:chExt cx="0" cy="0"/>
        </a:xfrm>
      </p:grpSpPr>
      <p:pic>
        <p:nvPicPr>
          <p:cNvPr id="11" name="Imagen 10">
            <a:extLst>
              <a:ext uri="{FF2B5EF4-FFF2-40B4-BE49-F238E27FC236}">
                <a16:creationId xmlns:a16="http://schemas.microsoft.com/office/drawing/2014/main" id="{BEF2B336-0D7F-BF4C-926B-2F8F9E39CEE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4" name="Grupo 3">
            <a:extLst>
              <a:ext uri="{FF2B5EF4-FFF2-40B4-BE49-F238E27FC236}">
                <a16:creationId xmlns:a16="http://schemas.microsoft.com/office/drawing/2014/main" id="{25E5A28B-3D2A-E845-9C68-94199A6D7E7F}"/>
              </a:ext>
            </a:extLst>
          </p:cNvPr>
          <p:cNvGrpSpPr/>
          <p:nvPr userDrawn="1"/>
        </p:nvGrpSpPr>
        <p:grpSpPr>
          <a:xfrm>
            <a:off x="1054141" y="3314035"/>
            <a:ext cx="10083719" cy="382333"/>
            <a:chOff x="-3695436" y="3196409"/>
            <a:chExt cx="15034027" cy="570028"/>
          </a:xfrm>
        </p:grpSpPr>
        <p:pic>
          <p:nvPicPr>
            <p:cNvPr id="6" name="Imagen 5">
              <a:extLst>
                <a:ext uri="{FF2B5EF4-FFF2-40B4-BE49-F238E27FC236}">
                  <a16:creationId xmlns:a16="http://schemas.microsoft.com/office/drawing/2014/main" id="{2B798C44-8557-9440-AAB9-4BC35DB4C485}"/>
                </a:ext>
              </a:extLst>
            </p:cNvPr>
            <p:cNvPicPr>
              <a:picLocks noChangeAspect="1"/>
            </p:cNvPicPr>
            <p:nvPr userDrawn="1"/>
          </p:nvPicPr>
          <p:blipFill>
            <a:blip r:embed="rId3"/>
            <a:stretch>
              <a:fillRect/>
            </a:stretch>
          </p:blipFill>
          <p:spPr>
            <a:xfrm>
              <a:off x="9578314" y="3234580"/>
              <a:ext cx="1760277" cy="493685"/>
            </a:xfrm>
            <a:prstGeom prst="rect">
              <a:avLst/>
            </a:prstGeom>
          </p:spPr>
        </p:pic>
        <p:pic>
          <p:nvPicPr>
            <p:cNvPr id="8" name="Imagen 7">
              <a:extLst>
                <a:ext uri="{FF2B5EF4-FFF2-40B4-BE49-F238E27FC236}">
                  <a16:creationId xmlns:a16="http://schemas.microsoft.com/office/drawing/2014/main" id="{0B4D831F-BFC3-764F-A582-69DF6F85E2CD}"/>
                </a:ext>
              </a:extLst>
            </p:cNvPr>
            <p:cNvPicPr>
              <a:picLocks noChangeAspect="1"/>
            </p:cNvPicPr>
            <p:nvPr userDrawn="1"/>
          </p:nvPicPr>
          <p:blipFill>
            <a:blip r:embed="rId4"/>
            <a:stretch>
              <a:fillRect/>
            </a:stretch>
          </p:blipFill>
          <p:spPr>
            <a:xfrm>
              <a:off x="5906402" y="3224462"/>
              <a:ext cx="3144218" cy="513920"/>
            </a:xfrm>
            <a:prstGeom prst="rect">
              <a:avLst/>
            </a:prstGeom>
          </p:spPr>
        </p:pic>
        <p:pic>
          <p:nvPicPr>
            <p:cNvPr id="9" name="Imagen 8">
              <a:extLst>
                <a:ext uri="{FF2B5EF4-FFF2-40B4-BE49-F238E27FC236}">
                  <a16:creationId xmlns:a16="http://schemas.microsoft.com/office/drawing/2014/main" id="{6256C222-8540-B348-8FC0-DC627FED44C5}"/>
                </a:ext>
              </a:extLst>
            </p:cNvPr>
            <p:cNvPicPr>
              <a:picLocks noChangeAspect="1"/>
            </p:cNvPicPr>
            <p:nvPr userDrawn="1"/>
          </p:nvPicPr>
          <p:blipFill>
            <a:blip r:embed="rId5"/>
            <a:stretch>
              <a:fillRect/>
            </a:stretch>
          </p:blipFill>
          <p:spPr>
            <a:xfrm>
              <a:off x="1105483" y="3196409"/>
              <a:ext cx="4273222" cy="570028"/>
            </a:xfrm>
            <a:prstGeom prst="rect">
              <a:avLst/>
            </a:prstGeom>
          </p:spPr>
        </p:pic>
        <p:pic>
          <p:nvPicPr>
            <p:cNvPr id="10" name="Imagen 9">
              <a:extLst>
                <a:ext uri="{FF2B5EF4-FFF2-40B4-BE49-F238E27FC236}">
                  <a16:creationId xmlns:a16="http://schemas.microsoft.com/office/drawing/2014/main" id="{252B7A06-063A-E245-BA1F-85A41193221E}"/>
                </a:ext>
              </a:extLst>
            </p:cNvPr>
            <p:cNvPicPr>
              <a:picLocks noChangeAspect="1"/>
            </p:cNvPicPr>
            <p:nvPr userDrawn="1"/>
          </p:nvPicPr>
          <p:blipFill>
            <a:blip r:embed="rId6"/>
            <a:stretch>
              <a:fillRect/>
            </a:stretch>
          </p:blipFill>
          <p:spPr>
            <a:xfrm>
              <a:off x="-3695436" y="3210343"/>
              <a:ext cx="4273222" cy="542157"/>
            </a:xfrm>
            <a:prstGeom prst="rect">
              <a:avLst/>
            </a:prstGeom>
          </p:spPr>
        </p:pic>
      </p:grpSp>
    </p:spTree>
    <p:extLst>
      <p:ext uri="{BB962C8B-B14F-4D97-AF65-F5344CB8AC3E}">
        <p14:creationId xmlns:p14="http://schemas.microsoft.com/office/powerpoint/2010/main" val="90582430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9_CIERRE X4">
    <p:bg>
      <p:bgPr>
        <a:solidFill>
          <a:schemeClr val="bg2"/>
        </a:solidFill>
        <a:effectLst/>
      </p:bgPr>
    </p:bg>
    <p:spTree>
      <p:nvGrpSpPr>
        <p:cNvPr id="1" name=""/>
        <p:cNvGrpSpPr/>
        <p:nvPr/>
      </p:nvGrpSpPr>
      <p:grpSpPr>
        <a:xfrm>
          <a:off x="0" y="0"/>
          <a:ext cx="0" cy="0"/>
          <a:chOff x="0" y="0"/>
          <a:chExt cx="0" cy="0"/>
        </a:xfrm>
      </p:grpSpPr>
      <p:grpSp>
        <p:nvGrpSpPr>
          <p:cNvPr id="4" name="Grupo 3">
            <a:extLst>
              <a:ext uri="{FF2B5EF4-FFF2-40B4-BE49-F238E27FC236}">
                <a16:creationId xmlns:a16="http://schemas.microsoft.com/office/drawing/2014/main" id="{33975FB6-F01F-6D4C-9C51-56644897FE9C}"/>
              </a:ext>
            </a:extLst>
          </p:cNvPr>
          <p:cNvGrpSpPr/>
          <p:nvPr userDrawn="1"/>
        </p:nvGrpSpPr>
        <p:grpSpPr>
          <a:xfrm>
            <a:off x="1054141" y="3314035"/>
            <a:ext cx="10083719" cy="382333"/>
            <a:chOff x="-3695436" y="3196409"/>
            <a:chExt cx="15034027" cy="570028"/>
          </a:xfrm>
        </p:grpSpPr>
        <p:pic>
          <p:nvPicPr>
            <p:cNvPr id="5" name="Imagen 4">
              <a:extLst>
                <a:ext uri="{FF2B5EF4-FFF2-40B4-BE49-F238E27FC236}">
                  <a16:creationId xmlns:a16="http://schemas.microsoft.com/office/drawing/2014/main" id="{9130C207-1491-6640-82AB-7440AACB6EE2}"/>
                </a:ext>
              </a:extLst>
            </p:cNvPr>
            <p:cNvPicPr>
              <a:picLocks noChangeAspect="1"/>
            </p:cNvPicPr>
            <p:nvPr userDrawn="1"/>
          </p:nvPicPr>
          <p:blipFill>
            <a:blip r:embed="rId2"/>
            <a:stretch>
              <a:fillRect/>
            </a:stretch>
          </p:blipFill>
          <p:spPr>
            <a:xfrm>
              <a:off x="9578314" y="3234580"/>
              <a:ext cx="1760277" cy="493685"/>
            </a:xfrm>
            <a:prstGeom prst="rect">
              <a:avLst/>
            </a:prstGeom>
          </p:spPr>
        </p:pic>
        <p:pic>
          <p:nvPicPr>
            <p:cNvPr id="6" name="Imagen 5">
              <a:extLst>
                <a:ext uri="{FF2B5EF4-FFF2-40B4-BE49-F238E27FC236}">
                  <a16:creationId xmlns:a16="http://schemas.microsoft.com/office/drawing/2014/main" id="{92531815-9DFD-8347-BDB9-00EF4B9EB0E6}"/>
                </a:ext>
              </a:extLst>
            </p:cNvPr>
            <p:cNvPicPr>
              <a:picLocks noChangeAspect="1"/>
            </p:cNvPicPr>
            <p:nvPr userDrawn="1"/>
          </p:nvPicPr>
          <p:blipFill>
            <a:blip r:embed="rId3"/>
            <a:stretch>
              <a:fillRect/>
            </a:stretch>
          </p:blipFill>
          <p:spPr>
            <a:xfrm>
              <a:off x="5906402" y="3224462"/>
              <a:ext cx="3144218" cy="513920"/>
            </a:xfrm>
            <a:prstGeom prst="rect">
              <a:avLst/>
            </a:prstGeom>
          </p:spPr>
        </p:pic>
        <p:pic>
          <p:nvPicPr>
            <p:cNvPr id="7" name="Imagen 6">
              <a:extLst>
                <a:ext uri="{FF2B5EF4-FFF2-40B4-BE49-F238E27FC236}">
                  <a16:creationId xmlns:a16="http://schemas.microsoft.com/office/drawing/2014/main" id="{5875A3D6-5EA2-6446-8E5D-8DB42D0DAB4D}"/>
                </a:ext>
              </a:extLst>
            </p:cNvPr>
            <p:cNvPicPr>
              <a:picLocks noChangeAspect="1"/>
            </p:cNvPicPr>
            <p:nvPr userDrawn="1"/>
          </p:nvPicPr>
          <p:blipFill>
            <a:blip r:embed="rId4"/>
            <a:stretch>
              <a:fillRect/>
            </a:stretch>
          </p:blipFill>
          <p:spPr>
            <a:xfrm>
              <a:off x="1105483" y="3196409"/>
              <a:ext cx="4273222" cy="570028"/>
            </a:xfrm>
            <a:prstGeom prst="rect">
              <a:avLst/>
            </a:prstGeom>
          </p:spPr>
        </p:pic>
        <p:pic>
          <p:nvPicPr>
            <p:cNvPr id="8" name="Imagen 7">
              <a:extLst>
                <a:ext uri="{FF2B5EF4-FFF2-40B4-BE49-F238E27FC236}">
                  <a16:creationId xmlns:a16="http://schemas.microsoft.com/office/drawing/2014/main" id="{E779ED69-D743-A047-8558-93CA9CDCA5F8}"/>
                </a:ext>
              </a:extLst>
            </p:cNvPr>
            <p:cNvPicPr>
              <a:picLocks noChangeAspect="1"/>
            </p:cNvPicPr>
            <p:nvPr userDrawn="1"/>
          </p:nvPicPr>
          <p:blipFill>
            <a:blip r:embed="rId5"/>
            <a:stretch>
              <a:fillRect/>
            </a:stretch>
          </p:blipFill>
          <p:spPr>
            <a:xfrm>
              <a:off x="-3695436" y="3210343"/>
              <a:ext cx="4273222" cy="542157"/>
            </a:xfrm>
            <a:prstGeom prst="rect">
              <a:avLst/>
            </a:prstGeom>
          </p:spPr>
        </p:pic>
      </p:grpSp>
    </p:spTree>
    <p:extLst>
      <p:ext uri="{BB962C8B-B14F-4D97-AF65-F5344CB8AC3E}">
        <p14:creationId xmlns:p14="http://schemas.microsoft.com/office/powerpoint/2010/main" val="42164369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50% OP1">
    <p:spTree>
      <p:nvGrpSpPr>
        <p:cNvPr id="1" name=""/>
        <p:cNvGrpSpPr/>
        <p:nvPr/>
      </p:nvGrpSpPr>
      <p:grpSpPr>
        <a:xfrm>
          <a:off x="0" y="0"/>
          <a:ext cx="0" cy="0"/>
          <a:chOff x="0" y="0"/>
          <a:chExt cx="0" cy="0"/>
        </a:xfrm>
      </p:grpSpPr>
      <p:sp>
        <p:nvSpPr>
          <p:cNvPr id="3" name="Rectángulo 2">
            <a:extLst>
              <a:ext uri="{FF2B5EF4-FFF2-40B4-BE49-F238E27FC236}">
                <a16:creationId xmlns:a16="http://schemas.microsoft.com/office/drawing/2014/main" id="{3C598E7B-17CC-6343-AB53-2239B86B8454}"/>
              </a:ext>
            </a:extLst>
          </p:cNvPr>
          <p:cNvSpPr/>
          <p:nvPr userDrawn="1"/>
        </p:nvSpPr>
        <p:spPr>
          <a:xfrm flipH="1">
            <a:off x="5970108" y="0"/>
            <a:ext cx="6221891" cy="6858000"/>
          </a:xfrm>
          <a:prstGeom prst="rect">
            <a:avLst/>
          </a:prstGeom>
          <a:solidFill>
            <a:srgbClr val="2A2A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latin typeface="CIBFont Sans Regular" panose="020B0603020202020104" pitchFamily="34" charset="77"/>
            </a:endParaRPr>
          </a:p>
        </p:txBody>
      </p:sp>
    </p:spTree>
    <p:extLst>
      <p:ext uri="{BB962C8B-B14F-4D97-AF65-F5344CB8AC3E}">
        <p14:creationId xmlns:p14="http://schemas.microsoft.com/office/powerpoint/2010/main" val="19646581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50% OP2">
    <p:spTree>
      <p:nvGrpSpPr>
        <p:cNvPr id="1" name=""/>
        <p:cNvGrpSpPr/>
        <p:nvPr/>
      </p:nvGrpSpPr>
      <p:grpSpPr>
        <a:xfrm>
          <a:off x="0" y="0"/>
          <a:ext cx="0" cy="0"/>
          <a:chOff x="0" y="0"/>
          <a:chExt cx="0" cy="0"/>
        </a:xfrm>
      </p:grpSpPr>
      <p:sp>
        <p:nvSpPr>
          <p:cNvPr id="3" name="Rectángulo 2">
            <a:extLst>
              <a:ext uri="{FF2B5EF4-FFF2-40B4-BE49-F238E27FC236}">
                <a16:creationId xmlns:a16="http://schemas.microsoft.com/office/drawing/2014/main" id="{3C598E7B-17CC-6343-AB53-2239B86B8454}"/>
              </a:ext>
            </a:extLst>
          </p:cNvPr>
          <p:cNvSpPr/>
          <p:nvPr userDrawn="1"/>
        </p:nvSpPr>
        <p:spPr>
          <a:xfrm flipH="1">
            <a:off x="0" y="0"/>
            <a:ext cx="6221891" cy="6858000"/>
          </a:xfrm>
          <a:prstGeom prst="rect">
            <a:avLst/>
          </a:prstGeom>
          <a:solidFill>
            <a:srgbClr val="2A2A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latin typeface="CIBFont Sans Regular" panose="020B0603020202020104" pitchFamily="34" charset="77"/>
            </a:endParaRPr>
          </a:p>
        </p:txBody>
      </p:sp>
    </p:spTree>
    <p:extLst>
      <p:ext uri="{BB962C8B-B14F-4D97-AF65-F5344CB8AC3E}">
        <p14:creationId xmlns:p14="http://schemas.microsoft.com/office/powerpoint/2010/main" val="8049133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FONDO-GRISCLARO">
    <p:bg>
      <p:bgPr>
        <a:solidFill>
          <a:srgbClr val="E2E0E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130999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Fondo NEGRO + Trazos">
    <p:bg>
      <p:bgPr>
        <a:solidFill>
          <a:srgbClr val="272422"/>
        </a:solidFill>
        <a:effectLst/>
      </p:bgPr>
    </p:bg>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4F3B7090-D3D7-E140-9C4E-CBC6914D804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235857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Fondo NEGRO + Trazos">
    <p:bg>
      <p:bgPr>
        <a:solidFill>
          <a:srgbClr val="272422"/>
        </a:solidFill>
        <a:effectLst/>
      </p:bgPr>
    </p:bg>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F2675592-C270-2C4B-909B-01442EBA49B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31294389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Fondo NEGRO">
    <p:bg>
      <p:bgPr>
        <a:solidFill>
          <a:srgbClr val="272422"/>
        </a:solidFill>
        <a:effectLst/>
      </p:bgPr>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theme" Target="../theme/theme1.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BEF2AA31-5429-1C43-8D43-78B87E003B3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dirty="0"/>
              <a:t>Haga clic para modificar el estilo de título del patrón</a:t>
            </a:r>
            <a:endParaRPr lang="es-CO" dirty="0"/>
          </a:p>
        </p:txBody>
      </p:sp>
      <p:sp>
        <p:nvSpPr>
          <p:cNvPr id="3" name="Marcador de texto 2">
            <a:extLst>
              <a:ext uri="{FF2B5EF4-FFF2-40B4-BE49-F238E27FC236}">
                <a16:creationId xmlns:a16="http://schemas.microsoft.com/office/drawing/2014/main" id="{0325EDBE-5AAB-3F42-BAD8-3338104D32D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r>
              <a:rPr lang="es-ES" dirty="0"/>
              <a:t>Editar los estilos de texto del patrón
Segundo nivel
Tercer nivel
Cuarto nivel
Quinto nivel</a:t>
            </a:r>
            <a:endParaRPr lang="es-CO" dirty="0"/>
          </a:p>
        </p:txBody>
      </p:sp>
    </p:spTree>
    <p:extLst>
      <p:ext uri="{BB962C8B-B14F-4D97-AF65-F5344CB8AC3E}">
        <p14:creationId xmlns:p14="http://schemas.microsoft.com/office/powerpoint/2010/main" val="1525520249"/>
      </p:ext>
    </p:extLst>
  </p:cSld>
  <p:clrMap bg1="lt1" tx1="dk1" bg2="lt2" tx2="dk2" accent1="accent1" accent2="accent2" accent3="accent3" accent4="accent4" accent5="accent5" accent6="accent6" hlink="hlink" folHlink="folHlink"/>
  <p:sldLayoutIdLst>
    <p:sldLayoutId id="2147484080" r:id="rId1"/>
    <p:sldLayoutId id="2147484106" r:id="rId2"/>
    <p:sldLayoutId id="2147484154" r:id="rId3"/>
    <p:sldLayoutId id="2147484152" r:id="rId4"/>
    <p:sldLayoutId id="2147484157" r:id="rId5"/>
    <p:sldLayoutId id="2147484084" r:id="rId6"/>
    <p:sldLayoutId id="2147484151" r:id="rId7"/>
    <p:sldLayoutId id="2147484160" r:id="rId8"/>
    <p:sldLayoutId id="2147484069" r:id="rId9"/>
    <p:sldLayoutId id="2147484164" r:id="rId10"/>
    <p:sldLayoutId id="2147484171" r:id="rId11"/>
    <p:sldLayoutId id="2147484097" r:id="rId12"/>
    <p:sldLayoutId id="2147484098" r:id="rId13"/>
    <p:sldLayoutId id="2147484099" r:id="rId14"/>
    <p:sldLayoutId id="2147484100" r:id="rId15"/>
    <p:sldLayoutId id="2147484101" r:id="rId16"/>
    <p:sldLayoutId id="2147484102" r:id="rId17"/>
    <p:sldLayoutId id="2147484167" r:id="rId18"/>
    <p:sldLayoutId id="2147484166" r:id="rId19"/>
    <p:sldLayoutId id="2147484170" r:id="rId20"/>
    <p:sldLayoutId id="2147484161" r:id="rId21"/>
    <p:sldLayoutId id="2147484153" r:id="rId22"/>
    <p:sldLayoutId id="2147484165" r:id="rId23"/>
    <p:sldLayoutId id="2147484172" r:id="rId24"/>
    <p:sldLayoutId id="2147484173" r:id="rId25"/>
    <p:sldLayoutId id="2147484174" r:id="rId26"/>
    <p:sldLayoutId id="2147484175" r:id="rId27"/>
    <p:sldLayoutId id="2147484176" r:id="rId28"/>
    <p:sldLayoutId id="2147484177" r:id="rId29"/>
    <p:sldLayoutId id="2147484178" r:id="rId30"/>
    <p:sldLayoutId id="2147484179" r:id="rId31"/>
    <p:sldLayoutId id="2147484180" r:id="rId32"/>
    <p:sldLayoutId id="2147484181" r:id="rId33"/>
    <p:sldLayoutId id="2147484182" r:id="rId34"/>
    <p:sldLayoutId id="2147484183" r:id="rId35"/>
    <p:sldLayoutId id="2147484187" r:id="rId36"/>
    <p:sldLayoutId id="2147484185" r:id="rId37"/>
    <p:sldLayoutId id="2147484186" r:id="rId38"/>
  </p:sldLayoutIdLst>
  <p:hf hdr="0" ftr="0" dt="0"/>
  <p:txStyles>
    <p:titleStyle>
      <a:lvl1pPr algn="l" defTabSz="914318" rtl="0" eaLnBrk="1" latinLnBrk="0" hangingPunct="1">
        <a:lnSpc>
          <a:spcPct val="80000"/>
        </a:lnSpc>
        <a:spcBef>
          <a:spcPct val="0"/>
        </a:spcBef>
        <a:buNone/>
        <a:defRPr sz="2800" b="1" i="0" kern="1200" spc="-100" baseline="0">
          <a:solidFill>
            <a:schemeClr val="bg1">
              <a:lumMod val="10000"/>
            </a:schemeClr>
          </a:solidFill>
          <a:latin typeface="CIBFont Sans" panose="020B0603020202020104" pitchFamily="34" charset="77"/>
          <a:ea typeface="CIBFont Sans" panose="020B0603020202020104" pitchFamily="34" charset="77"/>
          <a:cs typeface="CIBFont Sans" panose="020B0603020202020104" pitchFamily="34" charset="77"/>
        </a:defRPr>
      </a:lvl1pPr>
    </p:titleStyle>
    <p:bodyStyle>
      <a:lvl1pPr marL="0" indent="0" algn="l" defTabSz="914318" rtl="0" eaLnBrk="1" latinLnBrk="0" hangingPunct="1">
        <a:lnSpc>
          <a:spcPct val="150000"/>
        </a:lnSpc>
        <a:spcBef>
          <a:spcPts val="0"/>
        </a:spcBef>
        <a:buFont typeface="Arial" panose="020B0604020202020204" pitchFamily="34" charset="0"/>
        <a:buNone/>
        <a:defRPr sz="2200" b="0" i="0" kern="1200">
          <a:solidFill>
            <a:schemeClr val="tx1"/>
          </a:solidFill>
          <a:latin typeface="CIBFont Sans" panose="020B0603020202020104" pitchFamily="34" charset="77"/>
          <a:ea typeface="+mn-ea"/>
          <a:cs typeface="+mn-cs"/>
        </a:defRPr>
      </a:lvl1pPr>
      <a:lvl2pPr marL="0" indent="0" algn="l" defTabSz="914318" rtl="0" eaLnBrk="1" latinLnBrk="0" hangingPunct="1">
        <a:lnSpc>
          <a:spcPct val="150000"/>
        </a:lnSpc>
        <a:spcBef>
          <a:spcPts val="0"/>
        </a:spcBef>
        <a:buFont typeface="Arial" panose="020B0604020202020204" pitchFamily="34" charset="0"/>
        <a:buNone/>
        <a:defRPr sz="1800" kern="1200">
          <a:solidFill>
            <a:schemeClr val="tx1"/>
          </a:solidFill>
          <a:latin typeface="+mn-lt"/>
          <a:ea typeface="+mn-ea"/>
          <a:cs typeface="+mn-cs"/>
        </a:defRPr>
      </a:lvl2pPr>
      <a:lvl3pPr marL="0" indent="0" algn="l" defTabSz="914318" rtl="0" eaLnBrk="1" latinLnBrk="0" hangingPunct="1">
        <a:lnSpc>
          <a:spcPct val="150000"/>
        </a:lnSpc>
        <a:spcBef>
          <a:spcPts val="0"/>
        </a:spcBef>
        <a:buFont typeface="Arial" panose="020B0604020202020204" pitchFamily="34" charset="0"/>
        <a:buNone/>
        <a:defRPr sz="1200" kern="1200">
          <a:solidFill>
            <a:schemeClr val="tx1"/>
          </a:solidFill>
          <a:latin typeface="+mn-lt"/>
          <a:ea typeface="+mn-ea"/>
          <a:cs typeface="+mn-cs"/>
        </a:defRPr>
      </a:lvl3pPr>
      <a:lvl4pPr marL="0" indent="0" algn="l" defTabSz="914318" rtl="0" eaLnBrk="1" latinLnBrk="0" hangingPunct="1">
        <a:lnSpc>
          <a:spcPct val="150000"/>
        </a:lnSpc>
        <a:spcBef>
          <a:spcPts val="0"/>
        </a:spcBef>
        <a:buFont typeface="Arial" panose="020B0604020202020204" pitchFamily="34" charset="0"/>
        <a:buNone/>
        <a:defRPr sz="1000" kern="1200">
          <a:solidFill>
            <a:schemeClr val="tx1">
              <a:alpha val="70000"/>
            </a:schemeClr>
          </a:solidFill>
          <a:latin typeface="+mn-lt"/>
          <a:ea typeface="+mn-ea"/>
          <a:cs typeface="+mn-cs"/>
        </a:defRPr>
      </a:lvl4pPr>
      <a:lvl5pPr marL="0" indent="0" algn="l" defTabSz="914318" rtl="0" eaLnBrk="1" latinLnBrk="0" hangingPunct="1">
        <a:lnSpc>
          <a:spcPct val="150000"/>
        </a:lnSpc>
        <a:spcBef>
          <a:spcPts val="0"/>
        </a:spcBef>
        <a:buFont typeface="Arial" panose="020B0604020202020204" pitchFamily="34" charset="0"/>
        <a:buNone/>
        <a:defRPr sz="1000" kern="1200" baseline="0">
          <a:solidFill>
            <a:schemeClr val="tx1">
              <a:alpha val="50000"/>
            </a:schemeClr>
          </a:solidFill>
          <a:latin typeface="+mn-lt"/>
          <a:ea typeface="+mn-ea"/>
          <a:cs typeface="+mn-cs"/>
        </a:defRPr>
      </a:lvl5pPr>
      <a:lvl6pPr marL="251437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6pPr>
      <a:lvl7pPr marL="2971534"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7pPr>
      <a:lvl8pPr marL="3428692"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8pPr>
      <a:lvl9pPr marL="3885850" indent="-228580" algn="l" defTabSz="914318" rtl="0" eaLnBrk="1" latinLnBrk="0" hangingPunct="1">
        <a:lnSpc>
          <a:spcPct val="90000"/>
        </a:lnSpc>
        <a:spcBef>
          <a:spcPts val="499"/>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18" rtl="0" eaLnBrk="1" latinLnBrk="0" hangingPunct="1">
        <a:defRPr sz="1800" kern="1200">
          <a:solidFill>
            <a:schemeClr val="tx1"/>
          </a:solidFill>
          <a:latin typeface="+mn-lt"/>
          <a:ea typeface="+mn-ea"/>
          <a:cs typeface="+mn-cs"/>
        </a:defRPr>
      </a:lvl1pPr>
      <a:lvl2pPr marL="457159" algn="l" defTabSz="914318" rtl="0" eaLnBrk="1" latinLnBrk="0" hangingPunct="1">
        <a:defRPr sz="1800" kern="1200">
          <a:solidFill>
            <a:schemeClr val="tx1"/>
          </a:solidFill>
          <a:latin typeface="+mn-lt"/>
          <a:ea typeface="+mn-ea"/>
          <a:cs typeface="+mn-cs"/>
        </a:defRPr>
      </a:lvl2pPr>
      <a:lvl3pPr marL="914318" algn="l" defTabSz="914318" rtl="0" eaLnBrk="1" latinLnBrk="0" hangingPunct="1">
        <a:defRPr sz="1800" kern="1200">
          <a:solidFill>
            <a:schemeClr val="tx1"/>
          </a:solidFill>
          <a:latin typeface="+mn-lt"/>
          <a:ea typeface="+mn-ea"/>
          <a:cs typeface="+mn-cs"/>
        </a:defRPr>
      </a:lvl3pPr>
      <a:lvl4pPr marL="1371478" algn="l" defTabSz="914318" rtl="0" eaLnBrk="1" latinLnBrk="0" hangingPunct="1">
        <a:defRPr sz="1800" kern="1200">
          <a:solidFill>
            <a:schemeClr val="tx1"/>
          </a:solidFill>
          <a:latin typeface="+mn-lt"/>
          <a:ea typeface="+mn-ea"/>
          <a:cs typeface="+mn-cs"/>
        </a:defRPr>
      </a:lvl4pPr>
      <a:lvl5pPr marL="1828636" algn="l" defTabSz="914318" rtl="0" eaLnBrk="1" latinLnBrk="0" hangingPunct="1">
        <a:defRPr sz="1800" kern="1200">
          <a:solidFill>
            <a:schemeClr val="tx1"/>
          </a:solidFill>
          <a:latin typeface="+mn-lt"/>
          <a:ea typeface="+mn-ea"/>
          <a:cs typeface="+mn-cs"/>
        </a:defRPr>
      </a:lvl5pPr>
      <a:lvl6pPr marL="2285794" algn="l" defTabSz="914318" rtl="0" eaLnBrk="1" latinLnBrk="0" hangingPunct="1">
        <a:defRPr sz="1800" kern="1200">
          <a:solidFill>
            <a:schemeClr val="tx1"/>
          </a:solidFill>
          <a:latin typeface="+mn-lt"/>
          <a:ea typeface="+mn-ea"/>
          <a:cs typeface="+mn-cs"/>
        </a:defRPr>
      </a:lvl6pPr>
      <a:lvl7pPr marL="2742953" algn="l" defTabSz="914318" rtl="0" eaLnBrk="1" latinLnBrk="0" hangingPunct="1">
        <a:defRPr sz="1800" kern="1200">
          <a:solidFill>
            <a:schemeClr val="tx1"/>
          </a:solidFill>
          <a:latin typeface="+mn-lt"/>
          <a:ea typeface="+mn-ea"/>
          <a:cs typeface="+mn-cs"/>
        </a:defRPr>
      </a:lvl7pPr>
      <a:lvl8pPr marL="3200112" algn="l" defTabSz="914318" rtl="0" eaLnBrk="1" latinLnBrk="0" hangingPunct="1">
        <a:defRPr sz="1800" kern="1200">
          <a:solidFill>
            <a:schemeClr val="tx1"/>
          </a:solidFill>
          <a:latin typeface="+mn-lt"/>
          <a:ea typeface="+mn-ea"/>
          <a:cs typeface="+mn-cs"/>
        </a:defRPr>
      </a:lvl8pPr>
      <a:lvl9pPr marL="3657271" algn="l" defTabSz="914318"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4" orient="horz" pos="164">
          <p15:clr>
            <a:srgbClr val="F26B43"/>
          </p15:clr>
        </p15:guide>
        <p15:guide id="27" orient="horz" pos="4133">
          <p15:clr>
            <a:srgbClr val="F26B43"/>
          </p15:clr>
        </p15:guide>
        <p15:guide id="44">
          <p15:clr>
            <a:srgbClr val="F26B43"/>
          </p15:clr>
        </p15:guide>
        <p15:guide id="45" pos="7680">
          <p15:clr>
            <a:srgbClr val="F26B43"/>
          </p15:clr>
        </p15:guide>
        <p15:guide id="46" orient="horz">
          <p15:clr>
            <a:srgbClr val="F26B43"/>
          </p15:clr>
        </p15:guide>
        <p15:guide id="47" orient="horz" pos="4320">
          <p15:clr>
            <a:srgbClr val="F26B43"/>
          </p15:clr>
        </p15:guide>
        <p15:guide id="53" pos="166">
          <p15:clr>
            <a:srgbClr val="F26B43"/>
          </p15:clr>
        </p15:guide>
        <p15:guide id="54" pos="749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3" Type="http://schemas.openxmlformats.org/officeDocument/2006/relationships/hyperlink" Target="https://marketplace.visualstudio.com/items?itemName=GitHub.copilot-chat" TargetMode="External"/><Relationship Id="rId7" Type="http://schemas.openxmlformats.org/officeDocument/2006/relationships/image" Target="../media/image43.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33.svg"/><Relationship Id="rId4" Type="http://schemas.openxmlformats.org/officeDocument/2006/relationships/image" Target="../media/image32.png"/></Relationships>
</file>

<file path=ppt/slides/_rels/slide1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33.svg"/></Relationships>
</file>

<file path=ppt/slides/_rels/slide12.xml.rels><?xml version="1.0" encoding="UTF-8" standalone="yes"?>
<Relationships xmlns="http://schemas.openxmlformats.org/package/2006/relationships"><Relationship Id="rId8" Type="http://schemas.openxmlformats.org/officeDocument/2006/relationships/hyperlink" Target="https://marketplace.visualstudio.com/items?itemName=GitHub.copilot-chat" TargetMode="External"/><Relationship Id="rId13" Type="http://schemas.openxmlformats.org/officeDocument/2006/relationships/hyperlink" Target="https://bancolombia-my.sharepoint.com/personal/gbonilla_bancolombia_com_co/_layouts/15/stream.aspx?id=%2Fpersonal%2Fgbonilla_bancolombia_com_co%2FDocuments%2FGrabaciones%2FDojo%20Github%20Copilot-20230331_080455-Grabaci%C3%B3n%20de%20la%20reuni%C3%B3n.mp4&amp;ga=1" TargetMode="External"/><Relationship Id="rId3" Type="http://schemas.openxmlformats.org/officeDocument/2006/relationships/hyperlink" Target="https://mcas-proxyweb.mcas.ms/certificate-checker?login=false&amp;originalUrl=https%3A%2F%2Fgithub.com.mcas.ms%2Ffeatures%2Fcopilot%3FMcasTsid%3D15600&amp;McasCSRF=2c4258672d65316939dfbb7a25b4dcb8944ddbffb1a559229a56cfa62688db1c" TargetMode="External"/><Relationship Id="rId7" Type="http://schemas.openxmlformats.org/officeDocument/2006/relationships/hyperlink" Target="https://marketplace.visualstudio.com/items?itemName=GitHub.copilot" TargetMode="External"/><Relationship Id="rId12" Type="http://schemas.openxmlformats.org/officeDocument/2006/relationships/hyperlink" Target="https://bancolombia-my.sharepoint.com/personal/daorozc_bancolombia_com_co/_layouts/15/stream.aspx?id=%2Fpersonal%2Fdaorozc%5Fbancolombia%5Fcom%5Fco%2FDocuments%2F10%2E%20AIforDevs%2FVideos%2FgithubCopilot%2Emp4&amp;referrer=OneDriveForBusiness&amp;referrerScenario=OpenFile" TargetMode="External"/><Relationship Id="rId17" Type="http://schemas.openxmlformats.org/officeDocument/2006/relationships/image" Target="../media/image33.svg"/><Relationship Id="rId2" Type="http://schemas.openxmlformats.org/officeDocument/2006/relationships/notesSlide" Target="../notesSlides/notesSlide11.xml"/><Relationship Id="rId16"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hyperlink" Target="https://mcas-proxyweb.mcas.ms/certificate-checker?login=false&amp;originalUrl=https%3A%2F%2Fgithub.com.mcas.ms%2Ffeatures%2Fcopilot%3FMcasTsid%3D15600%23faq&amp;McasCSRF=2c4258672d65316939dfbb7a25b4dcb8944ddbffb1a559229a56cfa62688db1c" TargetMode="External"/><Relationship Id="rId11" Type="http://schemas.openxmlformats.org/officeDocument/2006/relationships/hyperlink" Target="https://code.visualstudio.com/updates/v1_82#_github-copilot" TargetMode="External"/><Relationship Id="rId5" Type="http://schemas.openxmlformats.org/officeDocument/2006/relationships/hyperlink" Target="https://mcas-proxyweb.mcas.ms/certificate-checker?login=false&amp;originalUrl=https%3A%2F%2Fgithub.blog.mcas.ms%2F%3Fs%3Dgithub%2Bcopilot%26McasTsid%3D15600&amp;McasCSRF=2c4258672d65316939dfbb7a25b4dcb8944ddbffb1a559229a56cfa62688db1c" TargetMode="External"/><Relationship Id="rId15" Type="http://schemas.openxmlformats.org/officeDocument/2006/relationships/hyperlink" Target="https://bancolombia-my.sharepoint.com/:w:/r/personal/daorozc_bancolombia_com_co/_layouts/15/Doc.aspx?sourcedoc=%7BB687ED7B-D26E-470B-B53F-866CB926FB65%7D&amp;file=copilotInstalacionErrorCerts.docx&amp;action=default&amp;mobileredirect=true" TargetMode="External"/><Relationship Id="rId10" Type="http://schemas.openxmlformats.org/officeDocument/2006/relationships/hyperlink" Target="https://code.visualstudio.com/blogs/2023/03/30/vscode-copilot" TargetMode="External"/><Relationship Id="rId4" Type="http://schemas.openxmlformats.org/officeDocument/2006/relationships/hyperlink" Target="https://mcas-proxyweb.mcas.ms/certificate-checker?login=false&amp;originalUrl=https%3A%2F%2Fdocs.github.com.mcas.ms%2Fen%2Fcopilot%3FMcasTsid%3D15600&amp;McasCSRF=2c4258672d65316939dfbb7a25b4dcb8944ddbffb1a559229a56cfa62688db1c" TargetMode="External"/><Relationship Id="rId9" Type="http://schemas.openxmlformats.org/officeDocument/2006/relationships/hyperlink" Target="https://code.visualstudio.com/docs/editor/artificial-intelligence#_chat-view" TargetMode="External"/><Relationship Id="rId14" Type="http://schemas.openxmlformats.org/officeDocument/2006/relationships/hyperlink" Target="https://docs.github.com/en/early-access/copilot/github-copilot-chat-transparency-note"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svg"/></Relationships>
</file>

<file path=ppt/slides/_rels/slide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3.svg"/></Relationships>
</file>

<file path=ppt/slides/_rels/slide4.xml.rels><?xml version="1.0" encoding="UTF-8" standalone="yes"?>
<Relationships xmlns="http://schemas.openxmlformats.org/package/2006/relationships"><Relationship Id="rId3" Type="http://schemas.openxmlformats.org/officeDocument/2006/relationships/hyperlink" Target="https://mcas-proxyweb.mcas.ms/certificate-checker?login=false&amp;originalUrl=https%3A%2F%2Fdocs.github.com.mcas.ms%2Fes%2Fget-started%2Flearning-about-github%2Fgithub-language-support%3FMcasTsid%3D15600%23lenguajes-principales-que-son-compatibles-con-las-caracter%25C3%25ADsticas-de-github&amp;McasCSRF=2c4258672d65316939dfbb7a25b4dcb8944ddbffb1a559229a56cfa62688db1c"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3.svg"/><Relationship Id="rId4" Type="http://schemas.openxmlformats.org/officeDocument/2006/relationships/image" Target="../media/image32.png"/></Relationships>
</file>

<file path=ppt/slides/_rels/slide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37.jpeg"/><Relationship Id="rId4" Type="http://schemas.openxmlformats.org/officeDocument/2006/relationships/image" Target="../media/image33.svg"/></Relationships>
</file>

<file path=ppt/slides/_rels/slide6.xml.rels><?xml version="1.0" encoding="UTF-8" standalone="yes"?>
<Relationships xmlns="http://schemas.openxmlformats.org/package/2006/relationships"><Relationship Id="rId3" Type="http://schemas.openxmlformats.org/officeDocument/2006/relationships/hyperlink" Target="https://github.blog/2023-02-14-github-copilot-for-business-is-now-available/"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3.svg"/><Relationship Id="rId4" Type="http://schemas.openxmlformats.org/officeDocument/2006/relationships/image" Target="../media/image32.png"/></Relationships>
</file>

<file path=ppt/slides/_rels/slide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3.svg"/></Relationships>
</file>

<file path=ppt/slides/_rels/slide8.xml.rels><?xml version="1.0" encoding="UTF-8" standalone="yes"?>
<Relationships xmlns="http://schemas.openxmlformats.org/package/2006/relationships"><Relationship Id="rId3" Type="http://schemas.openxmlformats.org/officeDocument/2006/relationships/hyperlink" Target="https://mcas-proxyweb.mcas.ms/certificate-checker?login=false&amp;originalUrl=https%3A%2F%2Fgithub.com.mcas.ms%2Ffeatures%2Fcopilot%3FMcasTsid%3D15600%23pricing&amp;McasCSRF=2c4258672d65316939dfbb7a25b4dcb8944ddbffb1a559229a56cfa62688db1c"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33.svg"/><Relationship Id="rId4" Type="http://schemas.openxmlformats.org/officeDocument/2006/relationships/image" Target="../media/image32.png"/></Relationships>
</file>

<file path=ppt/slides/_rels/slide9.xml.rels><?xml version="1.0" encoding="UTF-8" standalone="yes"?>
<Relationships xmlns="http://schemas.openxmlformats.org/package/2006/relationships"><Relationship Id="rId3" Type="http://schemas.openxmlformats.org/officeDocument/2006/relationships/hyperlink" Target="https://mcas-proxyweb.mcas.ms/certificate-checker?login=false&amp;originalUrl=https%3A%2F%2Fforms.office.com.mcas.ms%2Fpages%2Fresponsepage.aspx%3Fid%3DvUTitZLEW0mLEGG_1FPkI1Zyyw_TVE1EsspCkk7xoC1UOENMUDNDRE9LU0E2SERMOVdURVRSWEVTSi4u%26McasTsid%3D15600&amp;McasCSRF=2c4258672d65316939dfbb7a25b4dcb8944ddbffb1a559229a56cfa62688db1c" TargetMode="External"/><Relationship Id="rId7" Type="http://schemas.openxmlformats.org/officeDocument/2006/relationships/image" Target="../media/image41.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33.svg"/><Relationship Id="rId5" Type="http://schemas.openxmlformats.org/officeDocument/2006/relationships/image" Target="../media/image32.png"/><Relationship Id="rId4" Type="http://schemas.openxmlformats.org/officeDocument/2006/relationships/hyperlink" Target="https://mcas-proxyweb.mcas.ms/certificate-checker?login=false&amp;originalUrl=https%3A%2F%2Fdocs.github.com.mcas.ms%2Fes%2Fcopilot%2Fgetting-started-with-github-copilot%3FapiVersion%3D2022-11-28%26tool%3Dvscode%26McasTsid%3D15600&amp;McasCSRF=2c4258672d65316939dfbb7a25b4dcb8944ddbffb1a559229a56cfa62688db1c"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texto 6">
            <a:extLst>
              <a:ext uri="{FF2B5EF4-FFF2-40B4-BE49-F238E27FC236}">
                <a16:creationId xmlns:a16="http://schemas.microsoft.com/office/drawing/2014/main" id="{5F757CBA-9EC4-CC4C-84E3-62E310511310}"/>
              </a:ext>
            </a:extLst>
          </p:cNvPr>
          <p:cNvSpPr txBox="1">
            <a:spLocks/>
          </p:cNvSpPr>
          <p:nvPr/>
        </p:nvSpPr>
        <p:spPr>
          <a:xfrm>
            <a:off x="592621" y="2842819"/>
            <a:ext cx="5356067" cy="1106206"/>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s-CO" sz="4000" b="1" dirty="0">
                <a:solidFill>
                  <a:schemeClr val="bg2"/>
                </a:solidFill>
                <a:latin typeface="CIBFont Sans"/>
              </a:rPr>
              <a:t>GitHub </a:t>
            </a:r>
            <a:r>
              <a:rPr lang="es-CO" sz="4000" b="1">
                <a:solidFill>
                  <a:schemeClr val="bg2"/>
                </a:solidFill>
                <a:latin typeface="CIBFont Sans"/>
              </a:rPr>
              <a:t>Copilot y</a:t>
            </a:r>
            <a:br>
              <a:rPr lang="es-CO" sz="4000" b="1" dirty="0">
                <a:solidFill>
                  <a:schemeClr val="bg2"/>
                </a:solidFill>
                <a:latin typeface="CIBFont Sans"/>
              </a:rPr>
            </a:br>
            <a:r>
              <a:rPr lang="es-CO" sz="4000" b="1">
                <a:solidFill>
                  <a:schemeClr val="bg2"/>
                </a:solidFill>
                <a:latin typeface="CIBFont Sans"/>
              </a:rPr>
              <a:t>GitHub </a:t>
            </a:r>
            <a:r>
              <a:rPr lang="es-CO" sz="4000" b="1" dirty="0" err="1">
                <a:solidFill>
                  <a:schemeClr val="bg2"/>
                </a:solidFill>
                <a:latin typeface="CIBFont Sans"/>
              </a:rPr>
              <a:t>Copilot</a:t>
            </a:r>
            <a:r>
              <a:rPr lang="es-CO" sz="4000" b="1" dirty="0">
                <a:solidFill>
                  <a:schemeClr val="bg2"/>
                </a:solidFill>
                <a:latin typeface="CIBFont Sans"/>
              </a:rPr>
              <a:t> Chat</a:t>
            </a:r>
          </a:p>
          <a:p>
            <a:pPr marL="0" indent="0">
              <a:buNone/>
            </a:pPr>
            <a:endParaRPr lang="es-CO" sz="3800" b="1" dirty="0">
              <a:solidFill>
                <a:schemeClr val="bg2"/>
              </a:solidFill>
              <a:latin typeface="CIBFont Sans" panose="020B0603020202020104" pitchFamily="34" charset="77"/>
            </a:endParaRPr>
          </a:p>
        </p:txBody>
      </p:sp>
      <p:cxnSp>
        <p:nvCxnSpPr>
          <p:cNvPr id="5" name="Conector recto 4">
            <a:extLst>
              <a:ext uri="{FF2B5EF4-FFF2-40B4-BE49-F238E27FC236}">
                <a16:creationId xmlns:a16="http://schemas.microsoft.com/office/drawing/2014/main" id="{ACFEF09A-1356-EE4D-A63B-865C7CF1CD6F}"/>
              </a:ext>
            </a:extLst>
          </p:cNvPr>
          <p:cNvCxnSpPr>
            <a:cxnSpLocks/>
          </p:cNvCxnSpPr>
          <p:nvPr/>
        </p:nvCxnSpPr>
        <p:spPr>
          <a:xfrm>
            <a:off x="6096000" y="2763323"/>
            <a:ext cx="0" cy="1331354"/>
          </a:xfrm>
          <a:prstGeom prst="line">
            <a:avLst/>
          </a:prstGeom>
          <a:ln w="25400" cap="rnd">
            <a:solidFill>
              <a:schemeClr val="bg2"/>
            </a:solidFill>
            <a:round/>
          </a:ln>
        </p:spPr>
        <p:style>
          <a:lnRef idx="1">
            <a:schemeClr val="accent1"/>
          </a:lnRef>
          <a:fillRef idx="0">
            <a:schemeClr val="accent1"/>
          </a:fillRef>
          <a:effectRef idx="0">
            <a:schemeClr val="accent1"/>
          </a:effectRef>
          <a:fontRef idx="minor">
            <a:schemeClr val="tx1"/>
          </a:fontRef>
        </p:style>
      </p:cxnSp>
      <p:pic>
        <p:nvPicPr>
          <p:cNvPr id="2" name="Imagen 1">
            <a:extLst>
              <a:ext uri="{FF2B5EF4-FFF2-40B4-BE49-F238E27FC236}">
                <a16:creationId xmlns:a16="http://schemas.microsoft.com/office/drawing/2014/main" id="{A14E51A2-00CA-9E4E-A934-CE1DF4BC22D0}"/>
              </a:ext>
            </a:extLst>
          </p:cNvPr>
          <p:cNvPicPr>
            <a:picLocks noChangeAspect="1"/>
          </p:cNvPicPr>
          <p:nvPr/>
        </p:nvPicPr>
        <p:blipFill>
          <a:blip r:embed="rId2" cstate="screen">
            <a:lum bright="100000"/>
            <a:extLst>
              <a:ext uri="{28A0092B-C50C-407E-A947-70E740481C1C}">
                <a14:useLocalDpi xmlns:a14="http://schemas.microsoft.com/office/drawing/2010/main"/>
              </a:ext>
            </a:extLst>
          </a:blip>
          <a:stretch>
            <a:fillRect/>
          </a:stretch>
        </p:blipFill>
        <p:spPr>
          <a:xfrm>
            <a:off x="6399422" y="3202970"/>
            <a:ext cx="3559545" cy="453099"/>
          </a:xfrm>
          <a:prstGeom prst="rect">
            <a:avLst/>
          </a:prstGeom>
        </p:spPr>
      </p:pic>
    </p:spTree>
    <p:extLst>
      <p:ext uri="{BB962C8B-B14F-4D97-AF65-F5344CB8AC3E}">
        <p14:creationId xmlns:p14="http://schemas.microsoft.com/office/powerpoint/2010/main" val="16809767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9D60AB65-C5A8-F347-9E43-F20F6881021F}"/>
              </a:ext>
            </a:extLst>
          </p:cNvPr>
          <p:cNvSpPr txBox="1"/>
          <p:nvPr/>
        </p:nvSpPr>
        <p:spPr>
          <a:xfrm>
            <a:off x="3351142" y="789259"/>
            <a:ext cx="7579983" cy="2308324"/>
          </a:xfrm>
          <a:prstGeom prst="rect">
            <a:avLst/>
          </a:prstGeom>
          <a:noFill/>
        </p:spPr>
        <p:txBody>
          <a:bodyPr wrap="square" lIns="91440" tIns="45720" rIns="91440" bIns="45720" rtlCol="0" anchor="t">
            <a:spAutoFit/>
          </a:bodyPr>
          <a:lstStyle/>
          <a:p>
            <a:r>
              <a:rPr lang="es-ES" b="1" dirty="0"/>
              <a:t>GitHub </a:t>
            </a:r>
            <a:r>
              <a:rPr lang="es-ES" b="1" err="1"/>
              <a:t>Copilot</a:t>
            </a:r>
            <a:r>
              <a:rPr lang="es-ES" b="1" dirty="0"/>
              <a:t> Chat</a:t>
            </a:r>
            <a:r>
              <a:rPr lang="es-ES" dirty="0"/>
              <a:t> es una interfaz de chat que te permite hacer y recibir respuestas a preguntas relacionadas con la codificación. La interfaz de chat le proporciona un acceso rápido y conveniente a la información de codificación y soporte sin necesidad de navegar por documentación compleja o buscar en foros en línea.</a:t>
            </a:r>
            <a:br>
              <a:rPr lang="es-ES" dirty="0">
                <a:ea typeface="Open Sans"/>
                <a:cs typeface="Open Sans"/>
              </a:rPr>
            </a:br>
            <a:br>
              <a:rPr lang="es-ES" dirty="0">
                <a:ea typeface="Open Sans"/>
                <a:cs typeface="Open Sans"/>
              </a:rPr>
            </a:br>
            <a:r>
              <a:rPr lang="es-ES" dirty="0">
                <a:ea typeface="+mn-lt"/>
                <a:cs typeface="+mn-lt"/>
                <a:hlinkClick r:id="rId3"/>
              </a:rPr>
              <a:t>GitHub Copilot Chat - Visual Studio Marketplace</a:t>
            </a:r>
            <a:endParaRPr lang="es-ES" dirty="0">
              <a:ea typeface="Open Sans"/>
              <a:cs typeface="Open Sans"/>
            </a:endParaRPr>
          </a:p>
          <a:p>
            <a:endParaRPr lang="es-CO" dirty="0"/>
          </a:p>
        </p:txBody>
      </p:sp>
      <p:grpSp>
        <p:nvGrpSpPr>
          <p:cNvPr id="6" name="Grupo 5">
            <a:extLst>
              <a:ext uri="{FF2B5EF4-FFF2-40B4-BE49-F238E27FC236}">
                <a16:creationId xmlns:a16="http://schemas.microsoft.com/office/drawing/2014/main" id="{BFC1E604-C137-DF4C-B975-9E244EB0DF2B}"/>
              </a:ext>
            </a:extLst>
          </p:cNvPr>
          <p:cNvGrpSpPr/>
          <p:nvPr/>
        </p:nvGrpSpPr>
        <p:grpSpPr>
          <a:xfrm>
            <a:off x="0" y="560321"/>
            <a:ext cx="3122315" cy="2519982"/>
            <a:chOff x="491387" y="2418801"/>
            <a:chExt cx="4340671" cy="2547157"/>
          </a:xfrm>
        </p:grpSpPr>
        <p:pic>
          <p:nvPicPr>
            <p:cNvPr id="7" name="Gráfico 6">
              <a:extLst>
                <a:ext uri="{FF2B5EF4-FFF2-40B4-BE49-F238E27FC236}">
                  <a16:creationId xmlns:a16="http://schemas.microsoft.com/office/drawing/2014/main" id="{50B09C74-D97D-9743-BB13-7CAC06445CD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70323" y="2418801"/>
              <a:ext cx="1696161" cy="1396104"/>
            </a:xfrm>
            <a:prstGeom prst="rect">
              <a:avLst/>
            </a:prstGeom>
          </p:spPr>
        </p:pic>
        <p:sp>
          <p:nvSpPr>
            <p:cNvPr id="8" name="Rectángulo 7">
              <a:extLst>
                <a:ext uri="{FF2B5EF4-FFF2-40B4-BE49-F238E27FC236}">
                  <a16:creationId xmlns:a16="http://schemas.microsoft.com/office/drawing/2014/main" id="{FA2305BB-6A48-E541-BAEE-9674DFB645B6}"/>
                </a:ext>
              </a:extLst>
            </p:cNvPr>
            <p:cNvSpPr/>
            <p:nvPr/>
          </p:nvSpPr>
          <p:spPr>
            <a:xfrm>
              <a:off x="491387" y="3814905"/>
              <a:ext cx="4340671" cy="1151053"/>
            </a:xfrm>
            <a:prstGeom prst="rect">
              <a:avLst/>
            </a:prstGeom>
          </p:spPr>
          <p:txBody>
            <a:bodyPr wrap="square" lIns="91440" tIns="45720" rIns="91440" bIns="45720" anchor="t">
              <a:spAutoFit/>
            </a:bodyPr>
            <a:lstStyle/>
            <a:p>
              <a:r>
                <a:rPr lang="es-CO" sz="3400" b="1" dirty="0">
                  <a:latin typeface="CIBFont Sans"/>
                </a:rPr>
                <a:t>GitHub </a:t>
              </a:r>
              <a:br>
                <a:rPr lang="es-CO" sz="3400" b="1" dirty="0">
                  <a:latin typeface="CIBFont Sans"/>
                </a:rPr>
              </a:br>
              <a:r>
                <a:rPr lang="es-CO" sz="3400" b="1" dirty="0" err="1">
                  <a:latin typeface="CIBFont Sans"/>
                </a:rPr>
                <a:t>Copilot</a:t>
              </a:r>
              <a:r>
                <a:rPr lang="es-CO" sz="3400" b="1" dirty="0">
                  <a:latin typeface="CIBFont Sans"/>
                </a:rPr>
                <a:t> Chat</a:t>
              </a:r>
              <a:endParaRPr lang="es-CO" sz="3400" dirty="0">
                <a:latin typeface="CIBFont Sans"/>
              </a:endParaRPr>
            </a:p>
          </p:txBody>
        </p:sp>
      </p:grpSp>
      <p:pic>
        <p:nvPicPr>
          <p:cNvPr id="3" name="Picture 2">
            <a:extLst>
              <a:ext uri="{FF2B5EF4-FFF2-40B4-BE49-F238E27FC236}">
                <a16:creationId xmlns:a16="http://schemas.microsoft.com/office/drawing/2014/main" id="{1D330898-330A-C773-9091-03E7362C6B4C}"/>
              </a:ext>
            </a:extLst>
          </p:cNvPr>
          <p:cNvPicPr>
            <a:picLocks noChangeAspect="1"/>
          </p:cNvPicPr>
          <p:nvPr/>
        </p:nvPicPr>
        <p:blipFill rotWithShape="1">
          <a:blip r:embed="rId6"/>
          <a:srcRect r="55288" b="389"/>
          <a:stretch/>
        </p:blipFill>
        <p:spPr>
          <a:xfrm>
            <a:off x="3224719" y="3428055"/>
            <a:ext cx="2705359" cy="2069041"/>
          </a:xfrm>
          <a:prstGeom prst="rect">
            <a:avLst/>
          </a:prstGeom>
        </p:spPr>
      </p:pic>
      <p:pic>
        <p:nvPicPr>
          <p:cNvPr id="4" name="Picture 3">
            <a:extLst>
              <a:ext uri="{FF2B5EF4-FFF2-40B4-BE49-F238E27FC236}">
                <a16:creationId xmlns:a16="http://schemas.microsoft.com/office/drawing/2014/main" id="{98FE1863-9C63-6572-1D76-741F6D03FA19}"/>
              </a:ext>
            </a:extLst>
          </p:cNvPr>
          <p:cNvPicPr>
            <a:picLocks noChangeAspect="1"/>
          </p:cNvPicPr>
          <p:nvPr/>
        </p:nvPicPr>
        <p:blipFill>
          <a:blip r:embed="rId7"/>
          <a:stretch>
            <a:fillRect/>
          </a:stretch>
        </p:blipFill>
        <p:spPr>
          <a:xfrm>
            <a:off x="6426740" y="3426610"/>
            <a:ext cx="5296710" cy="2071906"/>
          </a:xfrm>
          <a:prstGeom prst="rect">
            <a:avLst/>
          </a:prstGeom>
        </p:spPr>
      </p:pic>
    </p:spTree>
    <p:extLst>
      <p:ext uri="{BB962C8B-B14F-4D97-AF65-F5344CB8AC3E}">
        <p14:creationId xmlns:p14="http://schemas.microsoft.com/office/powerpoint/2010/main" val="1256900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9D60AB65-C5A8-F347-9E43-F20F6881021F}"/>
              </a:ext>
            </a:extLst>
          </p:cNvPr>
          <p:cNvSpPr txBox="1"/>
          <p:nvPr/>
        </p:nvSpPr>
        <p:spPr>
          <a:xfrm>
            <a:off x="3351142" y="789259"/>
            <a:ext cx="7579983" cy="2862322"/>
          </a:xfrm>
          <a:prstGeom prst="rect">
            <a:avLst/>
          </a:prstGeom>
          <a:noFill/>
        </p:spPr>
        <p:txBody>
          <a:bodyPr wrap="square" rtlCol="0">
            <a:spAutoFit/>
          </a:bodyPr>
          <a:lstStyle/>
          <a:p>
            <a:r>
              <a:rPr lang="es-CO" dirty="0"/>
              <a:t>GitHub Copilot es una herramienta innovadora que utiliza la inteligencia artificial para mejorar el proceso de desarrollo de software.</a:t>
            </a:r>
          </a:p>
          <a:p>
            <a:endParaRPr lang="es-CO" dirty="0"/>
          </a:p>
          <a:p>
            <a:r>
              <a:rPr lang="es-CO" dirty="0"/>
              <a:t>Es importante tener en cuenta que GitHub Copilot no reemplaza la habilidad y experiencia de los desarrolladores, sino que los complementa y ayuda a generar código más rápido y con menos errores. </a:t>
            </a:r>
          </a:p>
          <a:p>
            <a:endParaRPr lang="es-CO" dirty="0"/>
          </a:p>
          <a:p>
            <a:endParaRPr lang="es-CO" dirty="0"/>
          </a:p>
        </p:txBody>
      </p:sp>
      <p:grpSp>
        <p:nvGrpSpPr>
          <p:cNvPr id="6" name="Grupo 5">
            <a:extLst>
              <a:ext uri="{FF2B5EF4-FFF2-40B4-BE49-F238E27FC236}">
                <a16:creationId xmlns:a16="http://schemas.microsoft.com/office/drawing/2014/main" id="{BFC1E604-C137-DF4C-B975-9E244EB0DF2B}"/>
              </a:ext>
            </a:extLst>
          </p:cNvPr>
          <p:cNvGrpSpPr/>
          <p:nvPr/>
        </p:nvGrpSpPr>
        <p:grpSpPr>
          <a:xfrm>
            <a:off x="0" y="560320"/>
            <a:ext cx="3122315" cy="1996761"/>
            <a:chOff x="491387" y="2418801"/>
            <a:chExt cx="4340671" cy="2018295"/>
          </a:xfrm>
        </p:grpSpPr>
        <p:pic>
          <p:nvPicPr>
            <p:cNvPr id="7" name="Gráfico 6">
              <a:extLst>
                <a:ext uri="{FF2B5EF4-FFF2-40B4-BE49-F238E27FC236}">
                  <a16:creationId xmlns:a16="http://schemas.microsoft.com/office/drawing/2014/main" id="{50B09C74-D97D-9743-BB13-7CAC06445CD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70323" y="2418801"/>
              <a:ext cx="1696161" cy="1396104"/>
            </a:xfrm>
            <a:prstGeom prst="rect">
              <a:avLst/>
            </a:prstGeom>
          </p:spPr>
        </p:pic>
        <p:sp>
          <p:nvSpPr>
            <p:cNvPr id="8" name="Rectángulo 7">
              <a:extLst>
                <a:ext uri="{FF2B5EF4-FFF2-40B4-BE49-F238E27FC236}">
                  <a16:creationId xmlns:a16="http://schemas.microsoft.com/office/drawing/2014/main" id="{FA2305BB-6A48-E541-BAEE-9674DFB645B6}"/>
                </a:ext>
              </a:extLst>
            </p:cNvPr>
            <p:cNvSpPr/>
            <p:nvPr/>
          </p:nvSpPr>
          <p:spPr>
            <a:xfrm>
              <a:off x="491387" y="3814905"/>
              <a:ext cx="4340671" cy="622191"/>
            </a:xfrm>
            <a:prstGeom prst="rect">
              <a:avLst/>
            </a:prstGeom>
          </p:spPr>
          <p:txBody>
            <a:bodyPr wrap="square">
              <a:spAutoFit/>
            </a:bodyPr>
            <a:lstStyle/>
            <a:p>
              <a:r>
                <a:rPr lang="es-CO" sz="3400" b="1" dirty="0">
                  <a:latin typeface="CIBFont Sans" panose="020B0603020202020104" pitchFamily="34" charset="77"/>
                </a:rPr>
                <a:t>Conclusiones</a:t>
              </a:r>
              <a:endParaRPr lang="es-CO" sz="3400" dirty="0"/>
            </a:p>
          </p:txBody>
        </p:sp>
      </p:grpSp>
      <p:pic>
        <p:nvPicPr>
          <p:cNvPr id="4" name="Imagen 3">
            <a:extLst>
              <a:ext uri="{FF2B5EF4-FFF2-40B4-BE49-F238E27FC236}">
                <a16:creationId xmlns:a16="http://schemas.microsoft.com/office/drawing/2014/main" id="{3CF5B963-D9E8-4A6A-C76C-B317EAA6D3A9}"/>
              </a:ext>
            </a:extLst>
          </p:cNvPr>
          <p:cNvPicPr>
            <a:picLocks noChangeAspect="1"/>
          </p:cNvPicPr>
          <p:nvPr/>
        </p:nvPicPr>
        <p:blipFill>
          <a:blip r:embed="rId5"/>
          <a:stretch>
            <a:fillRect/>
          </a:stretch>
        </p:blipFill>
        <p:spPr>
          <a:xfrm>
            <a:off x="3353336" y="3688404"/>
            <a:ext cx="8148783" cy="1978990"/>
          </a:xfrm>
          <a:prstGeom prst="rect">
            <a:avLst/>
          </a:prstGeom>
        </p:spPr>
      </p:pic>
    </p:spTree>
    <p:extLst>
      <p:ext uri="{BB962C8B-B14F-4D97-AF65-F5344CB8AC3E}">
        <p14:creationId xmlns:p14="http://schemas.microsoft.com/office/powerpoint/2010/main" val="17287334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9D60AB65-C5A8-F347-9E43-F20F6881021F}"/>
              </a:ext>
            </a:extLst>
          </p:cNvPr>
          <p:cNvSpPr txBox="1"/>
          <p:nvPr/>
        </p:nvSpPr>
        <p:spPr>
          <a:xfrm>
            <a:off x="3283335" y="383541"/>
            <a:ext cx="7579983" cy="6247864"/>
          </a:xfrm>
          <a:prstGeom prst="rect">
            <a:avLst/>
          </a:prstGeom>
          <a:noFill/>
        </p:spPr>
        <p:txBody>
          <a:bodyPr wrap="square" lIns="91440" tIns="45720" rIns="91440" bIns="45720" rtlCol="0" anchor="t">
            <a:spAutoFit/>
          </a:bodyPr>
          <a:lstStyle/>
          <a:p>
            <a:pPr algn="l" rtl="0" fontAlgn="base">
              <a:buFont typeface="Arial" panose="020B0604020202020204" pitchFamily="34" charset="0"/>
              <a:buChar char="•"/>
            </a:pPr>
            <a:r>
              <a:rPr lang="es-ES" sz="2000" b="1" i="0" dirty="0">
                <a:solidFill>
                  <a:srgbClr val="000000"/>
                </a:solidFill>
                <a:effectLst/>
                <a:latin typeface="Calibri"/>
                <a:cs typeface="Calibri"/>
              </a:rPr>
              <a:t>Website</a:t>
            </a:r>
            <a:r>
              <a:rPr lang="es-ES" sz="2000" b="0" i="0" dirty="0">
                <a:solidFill>
                  <a:srgbClr val="000000"/>
                </a:solidFill>
                <a:effectLst/>
                <a:latin typeface="Calibri"/>
                <a:cs typeface="Calibri"/>
              </a:rPr>
              <a:t>: </a:t>
            </a:r>
            <a:r>
              <a:rPr lang="es-ES" sz="2000" b="0" i="0" u="sng" strike="noStrike" dirty="0">
                <a:solidFill>
                  <a:schemeClr val="tx1">
                    <a:lumMod val="50000"/>
                    <a:lumOff val="50000"/>
                  </a:schemeClr>
                </a:solidFill>
                <a:effectLst/>
                <a:latin typeface="Calibri"/>
                <a:cs typeface="Calibri"/>
                <a:hlinkClick r:id="rId3">
                  <a:extLst>
                    <a:ext uri="{A12FA001-AC4F-418D-AE19-62706E023703}">
                      <ahyp:hlinkClr xmlns:ahyp="http://schemas.microsoft.com/office/drawing/2018/hyperlinkcolor" val="tx"/>
                    </a:ext>
                  </a:extLst>
                </a:hlinkClick>
              </a:rPr>
              <a:t>GitHub Copilot · Your AI pair programmer</a:t>
            </a:r>
            <a:r>
              <a:rPr lang="es-ES" sz="2000" b="0" i="0" dirty="0">
                <a:solidFill>
                  <a:schemeClr val="tx1">
                    <a:lumMod val="50000"/>
                    <a:lumOff val="50000"/>
                  </a:schemeClr>
                </a:solidFill>
                <a:effectLst/>
                <a:latin typeface="Calibri"/>
                <a:cs typeface="Calibri"/>
              </a:rPr>
              <a:t> </a:t>
            </a:r>
          </a:p>
          <a:p>
            <a:pPr algn="l" rtl="0" fontAlgn="base">
              <a:buFont typeface="Arial" panose="020B0604020202020204" pitchFamily="34" charset="0"/>
              <a:buChar char="•"/>
            </a:pPr>
            <a:r>
              <a:rPr lang="es-ES" sz="2000" b="1" i="0" dirty="0">
                <a:solidFill>
                  <a:srgbClr val="000000"/>
                </a:solidFill>
                <a:effectLst/>
                <a:latin typeface="Calibri"/>
                <a:cs typeface="Calibri"/>
              </a:rPr>
              <a:t>Documentation</a:t>
            </a:r>
            <a:r>
              <a:rPr lang="es-ES" sz="2000" b="0" i="0" dirty="0">
                <a:solidFill>
                  <a:srgbClr val="000000"/>
                </a:solidFill>
                <a:effectLst/>
                <a:latin typeface="Calibri"/>
                <a:cs typeface="Calibri"/>
              </a:rPr>
              <a:t>: </a:t>
            </a:r>
            <a:r>
              <a:rPr lang="es-ES" sz="2000" b="0" i="0" u="sng" strike="noStrike" dirty="0">
                <a:solidFill>
                  <a:srgbClr val="0563C1"/>
                </a:solidFill>
                <a:effectLst/>
                <a:latin typeface="Calibri"/>
                <a:cs typeface="Calibri"/>
                <a:hlinkClick r:id="rId4"/>
              </a:rPr>
              <a:t>GitHub Copilot documentation - GitHub Docs</a:t>
            </a:r>
            <a:r>
              <a:rPr lang="es-ES" sz="2000" b="0" i="0" dirty="0">
                <a:solidFill>
                  <a:srgbClr val="0563C1"/>
                </a:solidFill>
                <a:effectLst/>
                <a:latin typeface="Calibri"/>
                <a:cs typeface="Calibri"/>
              </a:rPr>
              <a:t> </a:t>
            </a:r>
            <a:endParaRPr lang="es-ES" sz="2000" b="0" i="0" dirty="0">
              <a:solidFill>
                <a:srgbClr val="000000"/>
              </a:solidFill>
              <a:effectLst/>
              <a:latin typeface="Calibri"/>
              <a:cs typeface="Calibri"/>
            </a:endParaRPr>
          </a:p>
          <a:p>
            <a:pPr algn="l" rtl="0" fontAlgn="base">
              <a:buFont typeface="Arial" panose="020B0604020202020204" pitchFamily="34" charset="0"/>
              <a:buChar char="•"/>
            </a:pPr>
            <a:r>
              <a:rPr lang="es-ES" sz="2000" b="1" i="0" dirty="0">
                <a:solidFill>
                  <a:srgbClr val="000000"/>
                </a:solidFill>
                <a:effectLst/>
                <a:latin typeface="Calibri"/>
                <a:cs typeface="Calibri"/>
              </a:rPr>
              <a:t>Blog</a:t>
            </a:r>
            <a:r>
              <a:rPr lang="es-ES" sz="2000" b="0" i="0" dirty="0">
                <a:solidFill>
                  <a:srgbClr val="000000"/>
                </a:solidFill>
                <a:effectLst/>
                <a:latin typeface="Calibri"/>
                <a:cs typeface="Calibri"/>
              </a:rPr>
              <a:t>: </a:t>
            </a:r>
            <a:r>
              <a:rPr lang="es-ES" sz="2000" b="0" i="0" u="sng" strike="noStrike" dirty="0">
                <a:solidFill>
                  <a:srgbClr val="0563C1"/>
                </a:solidFill>
                <a:effectLst/>
                <a:latin typeface="Calibri"/>
                <a:cs typeface="Calibri"/>
                <a:hlinkClick r:id="rId5"/>
              </a:rPr>
              <a:t>You searched for github copilot | The GitHub Blog</a:t>
            </a:r>
            <a:r>
              <a:rPr lang="es-ES" sz="2000" b="0" i="0" dirty="0">
                <a:solidFill>
                  <a:srgbClr val="000000"/>
                </a:solidFill>
                <a:effectLst/>
                <a:latin typeface="Calibri"/>
                <a:cs typeface="Calibri"/>
              </a:rPr>
              <a:t> </a:t>
            </a:r>
          </a:p>
          <a:p>
            <a:pPr algn="l" rtl="0" fontAlgn="base">
              <a:buFont typeface="Arial" panose="020B0604020202020204" pitchFamily="34" charset="0"/>
              <a:buChar char="•"/>
            </a:pPr>
            <a:r>
              <a:rPr lang="es-ES" sz="2000" b="1" i="0" dirty="0">
                <a:solidFill>
                  <a:srgbClr val="000000"/>
                </a:solidFill>
                <a:effectLst/>
                <a:latin typeface="Calibri" panose="020F0502020204030204" pitchFamily="34" charset="0"/>
              </a:rPr>
              <a:t>FAQ</a:t>
            </a:r>
            <a:r>
              <a:rPr lang="es-ES" sz="2000" b="0" i="0" dirty="0">
                <a:solidFill>
                  <a:srgbClr val="000000"/>
                </a:solidFill>
                <a:effectLst/>
                <a:latin typeface="Calibri" panose="020F0502020204030204" pitchFamily="34" charset="0"/>
              </a:rPr>
              <a:t>: </a:t>
            </a:r>
            <a:r>
              <a:rPr lang="es-ES" sz="2000" b="0" i="0" u="sng" strike="noStrike" dirty="0">
                <a:solidFill>
                  <a:srgbClr val="0563C1"/>
                </a:solidFill>
                <a:effectLst/>
                <a:latin typeface="Calibri" panose="020F0502020204030204" pitchFamily="34" charset="0"/>
                <a:hlinkClick r:id="rId6"/>
              </a:rPr>
              <a:t>enlace</a:t>
            </a:r>
            <a:r>
              <a:rPr lang="es-ES" sz="2000" b="0" i="0" dirty="0">
                <a:solidFill>
                  <a:srgbClr val="000000"/>
                </a:solidFill>
                <a:effectLst/>
                <a:latin typeface="Calibri" panose="020F0502020204030204" pitchFamily="34" charset="0"/>
              </a:rPr>
              <a:t> </a:t>
            </a:r>
          </a:p>
          <a:p>
            <a:pPr>
              <a:buFont typeface="Arial" panose="020B0604020202020204" pitchFamily="34" charset="0"/>
              <a:buChar char="•"/>
            </a:pPr>
            <a:r>
              <a:rPr lang="es-ES" sz="2000" b="1" dirty="0">
                <a:solidFill>
                  <a:srgbClr val="000000"/>
                </a:solidFill>
                <a:latin typeface="Calibri"/>
                <a:cs typeface="Calibri"/>
              </a:rPr>
              <a:t>Extensiones</a:t>
            </a:r>
            <a:r>
              <a:rPr lang="es-ES" sz="2000" dirty="0">
                <a:solidFill>
                  <a:srgbClr val="000000"/>
                </a:solidFill>
                <a:latin typeface="Calibri"/>
                <a:cs typeface="Calibri"/>
              </a:rPr>
              <a:t>:</a:t>
            </a:r>
            <a:r>
              <a:rPr lang="es-ES" dirty="0">
                <a:solidFill>
                  <a:srgbClr val="000000"/>
                </a:solidFill>
                <a:latin typeface="Calibri"/>
                <a:cs typeface="Calibri"/>
              </a:rPr>
              <a:t> </a:t>
            </a:r>
            <a:r>
              <a:rPr lang="es-ES" dirty="0">
                <a:solidFill>
                  <a:srgbClr val="000000"/>
                </a:solidFill>
                <a:ea typeface="+mn-lt"/>
                <a:cs typeface="+mn-lt"/>
                <a:hlinkClick r:id="rId7"/>
              </a:rPr>
              <a:t>GitHub Copilot - Visual Studio Marketplace</a:t>
            </a:r>
            <a:endParaRPr lang="es-ES" dirty="0">
              <a:solidFill>
                <a:srgbClr val="000000"/>
              </a:solidFill>
              <a:latin typeface="Calibri"/>
              <a:ea typeface="Open Sans"/>
              <a:cs typeface="Calibri"/>
              <a:hlinkClick r:id="rId7"/>
            </a:endParaRPr>
          </a:p>
          <a:p>
            <a:r>
              <a:rPr lang="es-ES" dirty="0">
                <a:solidFill>
                  <a:srgbClr val="000000"/>
                </a:solidFill>
                <a:ea typeface="+mn-lt"/>
                <a:cs typeface="+mn-lt"/>
                <a:hlinkClick r:id="rId8"/>
              </a:rPr>
              <a:t>GitHub Copilot Chat - Visual Studio Marketplace</a:t>
            </a:r>
            <a:endParaRPr lang="es-ES"/>
          </a:p>
          <a:p>
            <a:endParaRPr lang="es-ES" dirty="0">
              <a:solidFill>
                <a:srgbClr val="000000"/>
              </a:solidFill>
              <a:ea typeface="+mn-lt"/>
              <a:cs typeface="+mn-lt"/>
            </a:endParaRPr>
          </a:p>
          <a:p>
            <a:r>
              <a:rPr lang="es-ES" sz="1600" b="1" err="1">
                <a:solidFill>
                  <a:srgbClr val="000000"/>
                </a:solidFill>
                <a:ea typeface="+mn-lt"/>
                <a:cs typeface="+mn-lt"/>
              </a:rPr>
              <a:t>Integracion</a:t>
            </a:r>
            <a:r>
              <a:rPr lang="es-ES" sz="1600" b="1" dirty="0">
                <a:solidFill>
                  <a:srgbClr val="000000"/>
                </a:solidFill>
                <a:ea typeface="+mn-lt"/>
                <a:cs typeface="+mn-lt"/>
              </a:rPr>
              <a:t> con </a:t>
            </a:r>
            <a:r>
              <a:rPr lang="es-ES" sz="1600" b="1" err="1">
                <a:solidFill>
                  <a:srgbClr val="000000"/>
                </a:solidFill>
                <a:ea typeface="+mn-lt"/>
                <a:cs typeface="+mn-lt"/>
              </a:rPr>
              <a:t>VSCode</a:t>
            </a:r>
            <a:r>
              <a:rPr lang="es-ES" sz="1600" dirty="0">
                <a:solidFill>
                  <a:srgbClr val="000000"/>
                </a:solidFill>
                <a:ea typeface="+mn-lt"/>
                <a:cs typeface="+mn-lt"/>
              </a:rPr>
              <a:t>:</a:t>
            </a:r>
            <a:br>
              <a:rPr lang="es-ES" sz="1600" dirty="0">
                <a:ea typeface="+mn-lt"/>
                <a:cs typeface="+mn-lt"/>
              </a:rPr>
            </a:br>
            <a:r>
              <a:rPr lang="es-ES" sz="1600" dirty="0">
                <a:solidFill>
                  <a:srgbClr val="000000"/>
                </a:solidFill>
                <a:ea typeface="+mn-lt"/>
                <a:cs typeface="+mn-lt"/>
              </a:rPr>
              <a:t>- </a:t>
            </a:r>
            <a:r>
              <a:rPr lang="es-ES" sz="1600" dirty="0">
                <a:solidFill>
                  <a:srgbClr val="000000"/>
                </a:solidFill>
                <a:ea typeface="+mn-lt"/>
                <a:cs typeface="+mn-lt"/>
                <a:hlinkClick r:id="rId9"/>
              </a:rPr>
              <a:t>Usa GitHub Copilot para mejorar tu codificación con IA (visualstudio.com)</a:t>
            </a:r>
            <a:br>
              <a:rPr lang="es-ES" sz="1600" dirty="0">
                <a:ea typeface="+mn-lt"/>
                <a:cs typeface="+mn-lt"/>
              </a:rPr>
            </a:br>
            <a:r>
              <a:rPr lang="es-ES" sz="1600" dirty="0">
                <a:solidFill>
                  <a:srgbClr val="000000"/>
                </a:solidFill>
                <a:ea typeface="+mn-lt"/>
                <a:cs typeface="+mn-lt"/>
              </a:rPr>
              <a:t>- </a:t>
            </a:r>
            <a:r>
              <a:rPr lang="es-ES" sz="1600" dirty="0">
                <a:solidFill>
                  <a:srgbClr val="000000"/>
                </a:solidFill>
                <a:ea typeface="+mn-lt"/>
                <a:cs typeface="+mn-lt"/>
                <a:hlinkClick r:id="rId10"/>
              </a:rPr>
              <a:t>Visual Studio Code y GitHub Copilot AI</a:t>
            </a:r>
            <a:br>
              <a:rPr lang="es-ES" sz="1600" dirty="0">
                <a:ea typeface="+mn-lt"/>
                <a:cs typeface="+mn-lt"/>
              </a:rPr>
            </a:br>
            <a:r>
              <a:rPr lang="es-ES" sz="1600" dirty="0">
                <a:solidFill>
                  <a:srgbClr val="000000"/>
                </a:solidFill>
                <a:ea typeface="+mn-lt"/>
                <a:cs typeface="+mn-lt"/>
              </a:rPr>
              <a:t>- </a:t>
            </a:r>
            <a:r>
              <a:rPr lang="es-ES" sz="1600" dirty="0">
                <a:solidFill>
                  <a:srgbClr val="000000"/>
                </a:solidFill>
                <a:ea typeface="+mn-lt"/>
                <a:cs typeface="+mn-lt"/>
                <a:hlinkClick r:id="rId11"/>
              </a:rPr>
              <a:t>Visual Studio Code agosto de 2023</a:t>
            </a:r>
            <a:br>
              <a:rPr lang="es-ES" sz="1600" dirty="0">
                <a:ea typeface="+mn-lt"/>
                <a:cs typeface="+mn-lt"/>
              </a:rPr>
            </a:br>
            <a:br>
              <a:rPr lang="es-ES" sz="1600" dirty="0">
                <a:ea typeface="+mn-lt"/>
                <a:cs typeface="+mn-lt"/>
              </a:rPr>
            </a:br>
            <a:r>
              <a:rPr lang="es-ES" sz="1600" b="1" dirty="0">
                <a:solidFill>
                  <a:srgbClr val="000000"/>
                </a:solidFill>
                <a:ea typeface="+mn-lt"/>
                <a:cs typeface="+mn-lt"/>
              </a:rPr>
              <a:t>Videos internos:</a:t>
            </a:r>
            <a:br>
              <a:rPr lang="es-ES" sz="1600" dirty="0">
                <a:ea typeface="+mn-lt"/>
                <a:cs typeface="+mn-lt"/>
              </a:rPr>
            </a:br>
            <a:r>
              <a:rPr lang="es-ES" sz="1600" dirty="0">
                <a:solidFill>
                  <a:srgbClr val="000000"/>
                </a:solidFill>
                <a:ea typeface="+mn-lt"/>
                <a:cs typeface="+mn-lt"/>
              </a:rPr>
              <a:t>- </a:t>
            </a:r>
            <a:r>
              <a:rPr lang="es-ES" sz="1600" dirty="0">
                <a:solidFill>
                  <a:srgbClr val="000000"/>
                </a:solidFill>
                <a:ea typeface="+mn-lt"/>
                <a:cs typeface="+mn-lt"/>
                <a:hlinkClick r:id="rId12"/>
              </a:rPr>
              <a:t>githubCopilot.mp4 (mcas.ms)</a:t>
            </a:r>
            <a:endParaRPr lang="es-ES" sz="1600" dirty="0">
              <a:solidFill>
                <a:srgbClr val="000000"/>
              </a:solidFill>
              <a:ea typeface="+mn-lt"/>
              <a:cs typeface="+mn-lt"/>
            </a:endParaRPr>
          </a:p>
          <a:p>
            <a:pPr marL="285750" indent="-285750">
              <a:buFont typeface="Calibri"/>
              <a:buChar char="-"/>
            </a:pPr>
            <a:r>
              <a:rPr lang="es-ES" sz="1600" dirty="0">
                <a:solidFill>
                  <a:srgbClr val="000000"/>
                </a:solidFill>
                <a:ea typeface="+mn-lt"/>
                <a:cs typeface="+mn-lt"/>
                <a:hlinkClick r:id="rId13"/>
              </a:rPr>
              <a:t>Dojo Github Copilot-20230331_080455-Grabación de la reunión.mp4 (mcas.ms)</a:t>
            </a:r>
            <a:endParaRPr lang="es-ES" sz="1600" dirty="0">
              <a:solidFill>
                <a:srgbClr val="000000"/>
              </a:solidFill>
              <a:ea typeface="+mn-lt"/>
              <a:cs typeface="+mn-lt"/>
            </a:endParaRPr>
          </a:p>
          <a:p>
            <a:pPr marL="285750" indent="-285750">
              <a:buFont typeface="Calibri"/>
              <a:buChar char="-"/>
            </a:pPr>
            <a:endParaRPr lang="es-ES" sz="1600" dirty="0">
              <a:solidFill>
                <a:srgbClr val="000000"/>
              </a:solidFill>
              <a:ea typeface="Open Sans"/>
              <a:cs typeface="Open Sans"/>
            </a:endParaRPr>
          </a:p>
          <a:p>
            <a:r>
              <a:rPr lang="es-ES" sz="1600" b="1" err="1">
                <a:solidFill>
                  <a:srgbClr val="000000"/>
                </a:solidFill>
                <a:ea typeface="Open Sans"/>
                <a:cs typeface="Open Sans"/>
              </a:rPr>
              <a:t>Disclaimer</a:t>
            </a:r>
            <a:r>
              <a:rPr lang="es-ES" sz="1600" dirty="0">
                <a:solidFill>
                  <a:srgbClr val="000000"/>
                </a:solidFill>
                <a:ea typeface="Open Sans"/>
                <a:cs typeface="Open Sans"/>
              </a:rPr>
              <a:t>:</a:t>
            </a:r>
            <a:br>
              <a:rPr lang="es-ES" sz="1600" dirty="0">
                <a:solidFill>
                  <a:srgbClr val="000000"/>
                </a:solidFill>
                <a:ea typeface="Open Sans"/>
                <a:cs typeface="Open Sans"/>
              </a:rPr>
            </a:br>
            <a:r>
              <a:rPr lang="es-ES" sz="1600" dirty="0">
                <a:solidFill>
                  <a:srgbClr val="000000"/>
                </a:solidFill>
                <a:ea typeface="Open Sans"/>
                <a:cs typeface="Open Sans"/>
              </a:rPr>
              <a:t>- </a:t>
            </a:r>
            <a:r>
              <a:rPr lang="es-ES" sz="1600" dirty="0">
                <a:solidFill>
                  <a:srgbClr val="000000"/>
                </a:solidFill>
                <a:ea typeface="+mn-lt"/>
                <a:cs typeface="+mn-lt"/>
                <a:hlinkClick r:id="rId14"/>
              </a:rPr>
              <a:t>Nota de transparencia de GitHub Copilot Chat - Documentos de GitHub</a:t>
            </a:r>
            <a:endParaRPr lang="es-ES" sz="1600" dirty="0">
              <a:solidFill>
                <a:srgbClr val="000000"/>
              </a:solidFill>
              <a:ea typeface="Open Sans"/>
              <a:cs typeface="Open Sans"/>
            </a:endParaRPr>
          </a:p>
          <a:p>
            <a:br>
              <a:rPr lang="es-CO" dirty="0">
                <a:ea typeface="Open Sans"/>
                <a:cs typeface="Open Sans"/>
              </a:rPr>
            </a:br>
            <a:r>
              <a:rPr lang="es-CO" sz="1600" b="1" dirty="0">
                <a:ea typeface="Open Sans"/>
                <a:cs typeface="Open Sans"/>
              </a:rPr>
              <a:t>Errores conocidos:</a:t>
            </a:r>
            <a:br>
              <a:rPr lang="es-CO" sz="1600" dirty="0">
                <a:ea typeface="Open Sans"/>
                <a:cs typeface="Open Sans"/>
              </a:rPr>
            </a:br>
            <a:r>
              <a:rPr lang="es-CO" sz="1600" dirty="0">
                <a:ea typeface="Open Sans"/>
                <a:cs typeface="Open Sans"/>
              </a:rPr>
              <a:t>- </a:t>
            </a:r>
            <a:r>
              <a:rPr lang="es-CO" sz="1600" dirty="0">
                <a:ea typeface="+mn-lt"/>
                <a:cs typeface="+mn-lt"/>
                <a:hlinkClick r:id="rId15"/>
              </a:rPr>
              <a:t>copilotInstalacionErrorCerts.docx (mcas.ms)</a:t>
            </a:r>
            <a:endParaRPr lang="es-CO" sz="1600" dirty="0">
              <a:ea typeface="Open Sans"/>
              <a:cs typeface="Open Sans"/>
            </a:endParaRPr>
          </a:p>
          <a:p>
            <a:endParaRPr lang="es-CO" dirty="0">
              <a:ea typeface="Open Sans"/>
              <a:cs typeface="Open Sans"/>
            </a:endParaRPr>
          </a:p>
        </p:txBody>
      </p:sp>
      <p:grpSp>
        <p:nvGrpSpPr>
          <p:cNvPr id="6" name="Grupo 5">
            <a:extLst>
              <a:ext uri="{FF2B5EF4-FFF2-40B4-BE49-F238E27FC236}">
                <a16:creationId xmlns:a16="http://schemas.microsoft.com/office/drawing/2014/main" id="{BFC1E604-C137-DF4C-B975-9E244EB0DF2B}"/>
              </a:ext>
            </a:extLst>
          </p:cNvPr>
          <p:cNvGrpSpPr/>
          <p:nvPr/>
        </p:nvGrpSpPr>
        <p:grpSpPr>
          <a:xfrm>
            <a:off x="0" y="560320"/>
            <a:ext cx="3122315" cy="2519981"/>
            <a:chOff x="491387" y="2418801"/>
            <a:chExt cx="4340671" cy="2547158"/>
          </a:xfrm>
        </p:grpSpPr>
        <p:pic>
          <p:nvPicPr>
            <p:cNvPr id="7" name="Gráfico 6">
              <a:extLst>
                <a:ext uri="{FF2B5EF4-FFF2-40B4-BE49-F238E27FC236}">
                  <a16:creationId xmlns:a16="http://schemas.microsoft.com/office/drawing/2014/main" id="{50B09C74-D97D-9743-BB13-7CAC06445CD4}"/>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770323" y="2418801"/>
              <a:ext cx="1696161" cy="1396104"/>
            </a:xfrm>
            <a:prstGeom prst="rect">
              <a:avLst/>
            </a:prstGeom>
          </p:spPr>
        </p:pic>
        <p:sp>
          <p:nvSpPr>
            <p:cNvPr id="8" name="Rectángulo 7">
              <a:extLst>
                <a:ext uri="{FF2B5EF4-FFF2-40B4-BE49-F238E27FC236}">
                  <a16:creationId xmlns:a16="http://schemas.microsoft.com/office/drawing/2014/main" id="{FA2305BB-6A48-E541-BAEE-9674DFB645B6}"/>
                </a:ext>
              </a:extLst>
            </p:cNvPr>
            <p:cNvSpPr/>
            <p:nvPr/>
          </p:nvSpPr>
          <p:spPr>
            <a:xfrm>
              <a:off x="491387" y="3814905"/>
              <a:ext cx="4340671" cy="1151054"/>
            </a:xfrm>
            <a:prstGeom prst="rect">
              <a:avLst/>
            </a:prstGeom>
          </p:spPr>
          <p:txBody>
            <a:bodyPr wrap="square">
              <a:spAutoFit/>
            </a:bodyPr>
            <a:lstStyle/>
            <a:p>
              <a:r>
                <a:rPr lang="es-CO" sz="3400" b="1" dirty="0">
                  <a:latin typeface="CIBFont Sans" panose="020B0603020202020104" pitchFamily="34" charset="77"/>
                </a:rPr>
                <a:t>Enlaces de interés</a:t>
              </a:r>
              <a:endParaRPr lang="es-CO" sz="3400" dirty="0"/>
            </a:p>
          </p:txBody>
        </p:sp>
      </p:grpSp>
    </p:spTree>
    <p:extLst>
      <p:ext uri="{BB962C8B-B14F-4D97-AF65-F5344CB8AC3E}">
        <p14:creationId xmlns:p14="http://schemas.microsoft.com/office/powerpoint/2010/main" val="19404497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005857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9D60AB65-C5A8-F347-9E43-F20F6881021F}"/>
              </a:ext>
            </a:extLst>
          </p:cNvPr>
          <p:cNvSpPr txBox="1"/>
          <p:nvPr/>
        </p:nvSpPr>
        <p:spPr>
          <a:xfrm>
            <a:off x="3211293" y="1029201"/>
            <a:ext cx="7579983" cy="2308324"/>
          </a:xfrm>
          <a:prstGeom prst="rect">
            <a:avLst/>
          </a:prstGeom>
          <a:noFill/>
        </p:spPr>
        <p:txBody>
          <a:bodyPr wrap="square" rtlCol="0">
            <a:spAutoFit/>
          </a:bodyPr>
          <a:lstStyle/>
          <a:p>
            <a:r>
              <a:rPr lang="es-CO" dirty="0"/>
              <a:t>GitHub Copilot es una herramienta desarrollada por OpenAI y GitHub que utiliza modelos de lenguaje avanzados para generar código automáticamente</a:t>
            </a:r>
            <a:br>
              <a:rPr lang="es-CO" dirty="0"/>
            </a:br>
            <a:br>
              <a:rPr lang="es-CO" dirty="0"/>
            </a:br>
            <a:r>
              <a:rPr lang="es-CO" dirty="0"/>
              <a:t>Anunciada por GitHub el 29 junio de 2021 como Technical Preview hasta el 21 de junio de 2022 donde se vuelve disponible por suscripción </a:t>
            </a:r>
          </a:p>
          <a:p>
            <a:endParaRPr lang="es-CO" dirty="0"/>
          </a:p>
        </p:txBody>
      </p:sp>
      <p:grpSp>
        <p:nvGrpSpPr>
          <p:cNvPr id="6" name="Grupo 5">
            <a:extLst>
              <a:ext uri="{FF2B5EF4-FFF2-40B4-BE49-F238E27FC236}">
                <a16:creationId xmlns:a16="http://schemas.microsoft.com/office/drawing/2014/main" id="{BFC1E604-C137-DF4C-B975-9E244EB0DF2B}"/>
              </a:ext>
            </a:extLst>
          </p:cNvPr>
          <p:cNvGrpSpPr/>
          <p:nvPr/>
        </p:nvGrpSpPr>
        <p:grpSpPr>
          <a:xfrm>
            <a:off x="115737" y="560320"/>
            <a:ext cx="2650133" cy="3043202"/>
            <a:chOff x="652285" y="2418801"/>
            <a:chExt cx="3684239" cy="3076020"/>
          </a:xfrm>
        </p:grpSpPr>
        <p:pic>
          <p:nvPicPr>
            <p:cNvPr id="7" name="Gráfico 6">
              <a:extLst>
                <a:ext uri="{FF2B5EF4-FFF2-40B4-BE49-F238E27FC236}">
                  <a16:creationId xmlns:a16="http://schemas.microsoft.com/office/drawing/2014/main" id="{50B09C74-D97D-9743-BB13-7CAC06445CD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70323" y="2418801"/>
              <a:ext cx="1696161" cy="1396104"/>
            </a:xfrm>
            <a:prstGeom prst="rect">
              <a:avLst/>
            </a:prstGeom>
          </p:spPr>
        </p:pic>
        <p:sp>
          <p:nvSpPr>
            <p:cNvPr id="8" name="Rectángulo 7">
              <a:extLst>
                <a:ext uri="{FF2B5EF4-FFF2-40B4-BE49-F238E27FC236}">
                  <a16:creationId xmlns:a16="http://schemas.microsoft.com/office/drawing/2014/main" id="{FA2305BB-6A48-E541-BAEE-9674DFB645B6}"/>
                </a:ext>
              </a:extLst>
            </p:cNvPr>
            <p:cNvSpPr/>
            <p:nvPr/>
          </p:nvSpPr>
          <p:spPr>
            <a:xfrm>
              <a:off x="652285" y="3814905"/>
              <a:ext cx="3684239" cy="1679916"/>
            </a:xfrm>
            <a:prstGeom prst="rect">
              <a:avLst/>
            </a:prstGeom>
          </p:spPr>
          <p:txBody>
            <a:bodyPr wrap="square">
              <a:spAutoFit/>
            </a:bodyPr>
            <a:lstStyle/>
            <a:p>
              <a:r>
                <a:rPr lang="es-CO" sz="3400" b="1" dirty="0">
                  <a:latin typeface="CIBFont Sans" panose="020B0603020202020104" pitchFamily="34" charset="77"/>
                </a:rPr>
                <a:t>¿Qué es GitHub Copilot?</a:t>
              </a:r>
              <a:endParaRPr lang="es-CO" sz="3400" dirty="0"/>
            </a:p>
          </p:txBody>
        </p:sp>
      </p:grpSp>
      <p:pic>
        <p:nvPicPr>
          <p:cNvPr id="3" name="Imagen 2">
            <a:extLst>
              <a:ext uri="{FF2B5EF4-FFF2-40B4-BE49-F238E27FC236}">
                <a16:creationId xmlns:a16="http://schemas.microsoft.com/office/drawing/2014/main" id="{BA623D62-1554-7F2D-FBF1-1F724E515C94}"/>
              </a:ext>
            </a:extLst>
          </p:cNvPr>
          <p:cNvPicPr>
            <a:picLocks noChangeAspect="1"/>
          </p:cNvPicPr>
          <p:nvPr/>
        </p:nvPicPr>
        <p:blipFill>
          <a:blip r:embed="rId5"/>
          <a:stretch>
            <a:fillRect/>
          </a:stretch>
        </p:blipFill>
        <p:spPr>
          <a:xfrm>
            <a:off x="3614570" y="3603522"/>
            <a:ext cx="7665495" cy="1581223"/>
          </a:xfrm>
          <a:prstGeom prst="rect">
            <a:avLst/>
          </a:prstGeom>
        </p:spPr>
      </p:pic>
    </p:spTree>
    <p:extLst>
      <p:ext uri="{BB962C8B-B14F-4D97-AF65-F5344CB8AC3E}">
        <p14:creationId xmlns:p14="http://schemas.microsoft.com/office/powerpoint/2010/main" val="33736719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9D60AB65-C5A8-F347-9E43-F20F6881021F}"/>
              </a:ext>
            </a:extLst>
          </p:cNvPr>
          <p:cNvSpPr txBox="1"/>
          <p:nvPr/>
        </p:nvSpPr>
        <p:spPr>
          <a:xfrm>
            <a:off x="3211293" y="1029201"/>
            <a:ext cx="7579983" cy="923330"/>
          </a:xfrm>
          <a:prstGeom prst="rect">
            <a:avLst/>
          </a:prstGeom>
          <a:noFill/>
        </p:spPr>
        <p:txBody>
          <a:bodyPr wrap="square" rtlCol="0">
            <a:spAutoFit/>
          </a:bodyPr>
          <a:lstStyle/>
          <a:p>
            <a:r>
              <a:rPr lang="es-CO" dirty="0"/>
              <a:t>GitHub Copilot funciona utilizando modelos de lenguaje avanzados y aprendizaje automático para analizar el contexto del código que estás escribiendo. </a:t>
            </a:r>
          </a:p>
        </p:txBody>
      </p:sp>
      <p:grpSp>
        <p:nvGrpSpPr>
          <p:cNvPr id="6" name="Grupo 5">
            <a:extLst>
              <a:ext uri="{FF2B5EF4-FFF2-40B4-BE49-F238E27FC236}">
                <a16:creationId xmlns:a16="http://schemas.microsoft.com/office/drawing/2014/main" id="{BFC1E604-C137-DF4C-B975-9E244EB0DF2B}"/>
              </a:ext>
            </a:extLst>
          </p:cNvPr>
          <p:cNvGrpSpPr/>
          <p:nvPr/>
        </p:nvGrpSpPr>
        <p:grpSpPr>
          <a:xfrm>
            <a:off x="115737" y="560320"/>
            <a:ext cx="2650133" cy="2519982"/>
            <a:chOff x="652285" y="2418801"/>
            <a:chExt cx="3684239" cy="2547158"/>
          </a:xfrm>
        </p:grpSpPr>
        <p:pic>
          <p:nvPicPr>
            <p:cNvPr id="7" name="Gráfico 6">
              <a:extLst>
                <a:ext uri="{FF2B5EF4-FFF2-40B4-BE49-F238E27FC236}">
                  <a16:creationId xmlns:a16="http://schemas.microsoft.com/office/drawing/2014/main" id="{50B09C74-D97D-9743-BB13-7CAC06445CD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70323" y="2418801"/>
              <a:ext cx="1696161" cy="1396104"/>
            </a:xfrm>
            <a:prstGeom prst="rect">
              <a:avLst/>
            </a:prstGeom>
          </p:spPr>
        </p:pic>
        <p:sp>
          <p:nvSpPr>
            <p:cNvPr id="8" name="Rectángulo 7">
              <a:extLst>
                <a:ext uri="{FF2B5EF4-FFF2-40B4-BE49-F238E27FC236}">
                  <a16:creationId xmlns:a16="http://schemas.microsoft.com/office/drawing/2014/main" id="{FA2305BB-6A48-E541-BAEE-9674DFB645B6}"/>
                </a:ext>
              </a:extLst>
            </p:cNvPr>
            <p:cNvSpPr/>
            <p:nvPr/>
          </p:nvSpPr>
          <p:spPr>
            <a:xfrm>
              <a:off x="652285" y="3814905"/>
              <a:ext cx="3684239" cy="1151054"/>
            </a:xfrm>
            <a:prstGeom prst="rect">
              <a:avLst/>
            </a:prstGeom>
          </p:spPr>
          <p:txBody>
            <a:bodyPr wrap="square">
              <a:spAutoFit/>
            </a:bodyPr>
            <a:lstStyle/>
            <a:p>
              <a:r>
                <a:rPr lang="es-CO" sz="3400" b="1" dirty="0">
                  <a:latin typeface="CIBFont Sans" panose="020B0603020202020104" pitchFamily="34" charset="77"/>
                </a:rPr>
                <a:t>¿Cómo funciona?</a:t>
              </a:r>
              <a:endParaRPr lang="es-CO" sz="3400" dirty="0"/>
            </a:p>
          </p:txBody>
        </p:sp>
      </p:grpSp>
      <p:pic>
        <p:nvPicPr>
          <p:cNvPr id="2050" name="Picture 2" descr="Qué es GitHub Copilot y cómo funciona | campusMVP.es">
            <a:extLst>
              <a:ext uri="{FF2B5EF4-FFF2-40B4-BE49-F238E27FC236}">
                <a16:creationId xmlns:a16="http://schemas.microsoft.com/office/drawing/2014/main" id="{85BF47F0-A3B7-9D37-A3B5-4072D01B2E9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11293" y="2289533"/>
            <a:ext cx="8342623" cy="36486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53085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9D60AB65-C5A8-F347-9E43-F20F6881021F}"/>
              </a:ext>
            </a:extLst>
          </p:cNvPr>
          <p:cNvSpPr txBox="1"/>
          <p:nvPr/>
        </p:nvSpPr>
        <p:spPr>
          <a:xfrm>
            <a:off x="3211293" y="1029201"/>
            <a:ext cx="7579983" cy="2585323"/>
          </a:xfrm>
          <a:prstGeom prst="rect">
            <a:avLst/>
          </a:prstGeom>
          <a:noFill/>
        </p:spPr>
        <p:txBody>
          <a:bodyPr wrap="square" rtlCol="0">
            <a:spAutoFit/>
          </a:bodyPr>
          <a:lstStyle/>
          <a:p>
            <a:r>
              <a:rPr lang="es-CO" dirty="0"/>
              <a:t>GitHub Copilot es compatible con varios lenguajes de programación, lo que lo hace útil para un amplio espectro de desarrolladores </a:t>
            </a:r>
            <a:r>
              <a:rPr lang="es-CO" sz="1800" b="0" i="0" dirty="0">
                <a:solidFill>
                  <a:srgbClr val="000000"/>
                </a:solidFill>
                <a:effectLst/>
                <a:latin typeface="Calibri" panose="020F0502020204030204" pitchFamily="34" charset="0"/>
              </a:rPr>
              <a:t>(</a:t>
            </a:r>
            <a:r>
              <a:rPr lang="es-CO" sz="1800" b="0" i="0" u="sng" strike="noStrike" dirty="0">
                <a:solidFill>
                  <a:srgbClr val="0563C1"/>
                </a:solidFill>
                <a:effectLst/>
                <a:latin typeface="Calibri" panose="020F0502020204030204" pitchFamily="34" charset="0"/>
                <a:hlinkClick r:id="rId3"/>
              </a:rPr>
              <a:t>enlace</a:t>
            </a:r>
            <a:r>
              <a:rPr lang="es-CO" sz="1800" b="0" i="0" dirty="0">
                <a:solidFill>
                  <a:srgbClr val="000000"/>
                </a:solidFill>
                <a:effectLst/>
                <a:latin typeface="Calibri" panose="020F0502020204030204" pitchFamily="34" charset="0"/>
              </a:rPr>
              <a:t>) </a:t>
            </a:r>
            <a:br>
              <a:rPr lang="es-CO" dirty="0"/>
            </a:br>
            <a:br>
              <a:rPr lang="es-CO" dirty="0"/>
            </a:br>
            <a:r>
              <a:rPr lang="es-CO" b="1" dirty="0"/>
              <a:t>Lenguajes</a:t>
            </a:r>
            <a:r>
              <a:rPr lang="es-CO" dirty="0"/>
              <a:t>: C, C++, C#, Go, Java, JavaScript, PHP, Python, Ruby, Scala y TypeScript.</a:t>
            </a:r>
          </a:p>
          <a:p>
            <a:endParaRPr lang="es-CO" dirty="0"/>
          </a:p>
          <a:p>
            <a:r>
              <a:rPr lang="es-CO" b="1" dirty="0"/>
              <a:t>Gestores</a:t>
            </a:r>
            <a:r>
              <a:rPr lang="es-CO" dirty="0"/>
              <a:t>: Go modules, Maven, Gradle, NPM, Yarn, Composer, Precise, Pip, RubyGems</a:t>
            </a:r>
          </a:p>
          <a:p>
            <a:endParaRPr lang="es-CO" dirty="0"/>
          </a:p>
        </p:txBody>
      </p:sp>
      <p:grpSp>
        <p:nvGrpSpPr>
          <p:cNvPr id="6" name="Grupo 5">
            <a:extLst>
              <a:ext uri="{FF2B5EF4-FFF2-40B4-BE49-F238E27FC236}">
                <a16:creationId xmlns:a16="http://schemas.microsoft.com/office/drawing/2014/main" id="{BFC1E604-C137-DF4C-B975-9E244EB0DF2B}"/>
              </a:ext>
            </a:extLst>
          </p:cNvPr>
          <p:cNvGrpSpPr/>
          <p:nvPr/>
        </p:nvGrpSpPr>
        <p:grpSpPr>
          <a:xfrm>
            <a:off x="115737" y="560320"/>
            <a:ext cx="2713524" cy="3566423"/>
            <a:chOff x="652285" y="2418801"/>
            <a:chExt cx="3772366" cy="3604884"/>
          </a:xfrm>
        </p:grpSpPr>
        <p:pic>
          <p:nvPicPr>
            <p:cNvPr id="7" name="Gráfico 6">
              <a:extLst>
                <a:ext uri="{FF2B5EF4-FFF2-40B4-BE49-F238E27FC236}">
                  <a16:creationId xmlns:a16="http://schemas.microsoft.com/office/drawing/2014/main" id="{50B09C74-D97D-9743-BB13-7CAC06445CD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70323" y="2418801"/>
              <a:ext cx="1696161" cy="1396104"/>
            </a:xfrm>
            <a:prstGeom prst="rect">
              <a:avLst/>
            </a:prstGeom>
          </p:spPr>
        </p:pic>
        <p:sp>
          <p:nvSpPr>
            <p:cNvPr id="8" name="Rectángulo 7">
              <a:extLst>
                <a:ext uri="{FF2B5EF4-FFF2-40B4-BE49-F238E27FC236}">
                  <a16:creationId xmlns:a16="http://schemas.microsoft.com/office/drawing/2014/main" id="{FA2305BB-6A48-E541-BAEE-9674DFB645B6}"/>
                </a:ext>
              </a:extLst>
            </p:cNvPr>
            <p:cNvSpPr/>
            <p:nvPr/>
          </p:nvSpPr>
          <p:spPr>
            <a:xfrm>
              <a:off x="652285" y="3814905"/>
              <a:ext cx="3772366" cy="2208780"/>
            </a:xfrm>
            <a:prstGeom prst="rect">
              <a:avLst/>
            </a:prstGeom>
          </p:spPr>
          <p:txBody>
            <a:bodyPr wrap="square">
              <a:spAutoFit/>
            </a:bodyPr>
            <a:lstStyle/>
            <a:p>
              <a:r>
                <a:rPr lang="es-CO" sz="3400" b="1" dirty="0">
                  <a:latin typeface="CIBFont Sans" panose="020B0603020202020104" pitchFamily="34" charset="77"/>
                </a:rPr>
                <a:t>¿Qué lenguajes de programación soporta?</a:t>
              </a:r>
              <a:endParaRPr lang="es-CO" sz="3400" dirty="0"/>
            </a:p>
          </p:txBody>
        </p:sp>
      </p:grpSp>
      <p:pic>
        <p:nvPicPr>
          <p:cNvPr id="4" name="Imagen 3" descr="Icono&#10;&#10;Descripción generada automáticamente con confianza media">
            <a:extLst>
              <a:ext uri="{FF2B5EF4-FFF2-40B4-BE49-F238E27FC236}">
                <a16:creationId xmlns:a16="http://schemas.microsoft.com/office/drawing/2014/main" id="{23A686E8-AE3D-7753-E298-E08EECBF22B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33974" y="4008911"/>
            <a:ext cx="7457302" cy="1427234"/>
          </a:xfrm>
          <a:prstGeom prst="rect">
            <a:avLst/>
          </a:prstGeom>
        </p:spPr>
      </p:pic>
    </p:spTree>
    <p:extLst>
      <p:ext uri="{BB962C8B-B14F-4D97-AF65-F5344CB8AC3E}">
        <p14:creationId xmlns:p14="http://schemas.microsoft.com/office/powerpoint/2010/main" val="64747734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9D60AB65-C5A8-F347-9E43-F20F6881021F}"/>
              </a:ext>
            </a:extLst>
          </p:cNvPr>
          <p:cNvSpPr txBox="1"/>
          <p:nvPr/>
        </p:nvSpPr>
        <p:spPr>
          <a:xfrm>
            <a:off x="3211293" y="1029201"/>
            <a:ext cx="7579983" cy="1754326"/>
          </a:xfrm>
          <a:prstGeom prst="rect">
            <a:avLst/>
          </a:prstGeom>
          <a:noFill/>
        </p:spPr>
        <p:txBody>
          <a:bodyPr wrap="square" rtlCol="0">
            <a:spAutoFit/>
          </a:bodyPr>
          <a:lstStyle/>
          <a:p>
            <a:r>
              <a:rPr lang="es-CO" dirty="0"/>
              <a:t>El modelo de GitHub Copilot se entrena utilizando datos de código fuente de proyectos de GitHub y de otras fuentes en la web. </a:t>
            </a:r>
            <a:br>
              <a:rPr lang="es-CO" dirty="0"/>
            </a:br>
            <a:endParaRPr lang="es-CO" dirty="0"/>
          </a:p>
          <a:p>
            <a:r>
              <a:rPr lang="es-CO" dirty="0"/>
              <a:t>El modelo utiliza técnicas de aprendizaje automático para aprender patrones de código y soluciones a problemas comunes. </a:t>
            </a:r>
          </a:p>
          <a:p>
            <a:endParaRPr lang="es-CO" dirty="0"/>
          </a:p>
        </p:txBody>
      </p:sp>
      <p:grpSp>
        <p:nvGrpSpPr>
          <p:cNvPr id="6" name="Grupo 5">
            <a:extLst>
              <a:ext uri="{FF2B5EF4-FFF2-40B4-BE49-F238E27FC236}">
                <a16:creationId xmlns:a16="http://schemas.microsoft.com/office/drawing/2014/main" id="{BFC1E604-C137-DF4C-B975-9E244EB0DF2B}"/>
              </a:ext>
            </a:extLst>
          </p:cNvPr>
          <p:cNvGrpSpPr/>
          <p:nvPr/>
        </p:nvGrpSpPr>
        <p:grpSpPr>
          <a:xfrm>
            <a:off x="115737" y="560320"/>
            <a:ext cx="2713524" cy="4089642"/>
            <a:chOff x="652285" y="2418801"/>
            <a:chExt cx="3772366" cy="4133747"/>
          </a:xfrm>
        </p:grpSpPr>
        <p:pic>
          <p:nvPicPr>
            <p:cNvPr id="7" name="Gráfico 6">
              <a:extLst>
                <a:ext uri="{FF2B5EF4-FFF2-40B4-BE49-F238E27FC236}">
                  <a16:creationId xmlns:a16="http://schemas.microsoft.com/office/drawing/2014/main" id="{50B09C74-D97D-9743-BB13-7CAC06445CD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70323" y="2418801"/>
              <a:ext cx="1696161" cy="1396104"/>
            </a:xfrm>
            <a:prstGeom prst="rect">
              <a:avLst/>
            </a:prstGeom>
          </p:spPr>
        </p:pic>
        <p:sp>
          <p:nvSpPr>
            <p:cNvPr id="8" name="Rectángulo 7">
              <a:extLst>
                <a:ext uri="{FF2B5EF4-FFF2-40B4-BE49-F238E27FC236}">
                  <a16:creationId xmlns:a16="http://schemas.microsoft.com/office/drawing/2014/main" id="{FA2305BB-6A48-E541-BAEE-9674DFB645B6}"/>
                </a:ext>
              </a:extLst>
            </p:cNvPr>
            <p:cNvSpPr/>
            <p:nvPr/>
          </p:nvSpPr>
          <p:spPr>
            <a:xfrm>
              <a:off x="652285" y="3814905"/>
              <a:ext cx="3772366" cy="2737643"/>
            </a:xfrm>
            <a:prstGeom prst="rect">
              <a:avLst/>
            </a:prstGeom>
          </p:spPr>
          <p:txBody>
            <a:bodyPr wrap="square">
              <a:spAutoFit/>
            </a:bodyPr>
            <a:lstStyle/>
            <a:p>
              <a:r>
                <a:rPr lang="es-CO" sz="3400" b="1" dirty="0">
                  <a:latin typeface="CIBFont Sans" panose="020B0603020202020104" pitchFamily="34" charset="77"/>
                </a:rPr>
                <a:t>¿Cómo se entrena el modelo de GitHub Copilot? </a:t>
              </a:r>
              <a:endParaRPr lang="es-CO" sz="3400" dirty="0"/>
            </a:p>
          </p:txBody>
        </p:sp>
      </p:grpSp>
      <p:pic>
        <p:nvPicPr>
          <p:cNvPr id="3074" name="Picture 2" descr="Machine Learning': definición, tipos y aplicaciones prácticas - Iberdrola">
            <a:extLst>
              <a:ext uri="{FF2B5EF4-FFF2-40B4-BE49-F238E27FC236}">
                <a16:creationId xmlns:a16="http://schemas.microsoft.com/office/drawing/2014/main" id="{74D01FD0-563A-8B83-0974-3453A598E78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64422" y="2906369"/>
            <a:ext cx="5400340" cy="30331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02055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9D60AB65-C5A8-F347-9E43-F20F6881021F}"/>
              </a:ext>
            </a:extLst>
          </p:cNvPr>
          <p:cNvSpPr txBox="1"/>
          <p:nvPr/>
        </p:nvSpPr>
        <p:spPr>
          <a:xfrm>
            <a:off x="3211293" y="1029201"/>
            <a:ext cx="7579983" cy="1200329"/>
          </a:xfrm>
          <a:prstGeom prst="rect">
            <a:avLst/>
          </a:prstGeom>
          <a:noFill/>
        </p:spPr>
        <p:txBody>
          <a:bodyPr wrap="square" rtlCol="0">
            <a:spAutoFit/>
          </a:bodyPr>
          <a:lstStyle/>
          <a:p>
            <a:r>
              <a:rPr lang="es-CO" dirty="0"/>
              <a:t>Una de las principales ventajas es que ahorra tiempo al generar código automáticamente, lo que permite a los desarrolladores enfocarse en tareas más complejas y de mayor valor (</a:t>
            </a:r>
            <a:r>
              <a:rPr lang="es-CO" dirty="0">
                <a:hlinkClick r:id="rId3"/>
              </a:rPr>
              <a:t>enlace</a:t>
            </a:r>
            <a:r>
              <a:rPr lang="es-CO" dirty="0"/>
              <a:t>)</a:t>
            </a:r>
          </a:p>
          <a:p>
            <a:endParaRPr lang="es-CO" dirty="0"/>
          </a:p>
        </p:txBody>
      </p:sp>
      <p:grpSp>
        <p:nvGrpSpPr>
          <p:cNvPr id="6" name="Grupo 5">
            <a:extLst>
              <a:ext uri="{FF2B5EF4-FFF2-40B4-BE49-F238E27FC236}">
                <a16:creationId xmlns:a16="http://schemas.microsoft.com/office/drawing/2014/main" id="{BFC1E604-C137-DF4C-B975-9E244EB0DF2B}"/>
              </a:ext>
            </a:extLst>
          </p:cNvPr>
          <p:cNvGrpSpPr/>
          <p:nvPr/>
        </p:nvGrpSpPr>
        <p:grpSpPr>
          <a:xfrm>
            <a:off x="115737" y="560320"/>
            <a:ext cx="2713524" cy="3043201"/>
            <a:chOff x="652285" y="2418801"/>
            <a:chExt cx="3772366" cy="3076021"/>
          </a:xfrm>
        </p:grpSpPr>
        <p:pic>
          <p:nvPicPr>
            <p:cNvPr id="7" name="Gráfico 6">
              <a:extLst>
                <a:ext uri="{FF2B5EF4-FFF2-40B4-BE49-F238E27FC236}">
                  <a16:creationId xmlns:a16="http://schemas.microsoft.com/office/drawing/2014/main" id="{50B09C74-D97D-9743-BB13-7CAC06445CD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70323" y="2418801"/>
              <a:ext cx="1696161" cy="1396104"/>
            </a:xfrm>
            <a:prstGeom prst="rect">
              <a:avLst/>
            </a:prstGeom>
          </p:spPr>
        </p:pic>
        <p:sp>
          <p:nvSpPr>
            <p:cNvPr id="8" name="Rectángulo 7">
              <a:extLst>
                <a:ext uri="{FF2B5EF4-FFF2-40B4-BE49-F238E27FC236}">
                  <a16:creationId xmlns:a16="http://schemas.microsoft.com/office/drawing/2014/main" id="{FA2305BB-6A48-E541-BAEE-9674DFB645B6}"/>
                </a:ext>
              </a:extLst>
            </p:cNvPr>
            <p:cNvSpPr/>
            <p:nvPr/>
          </p:nvSpPr>
          <p:spPr>
            <a:xfrm>
              <a:off x="652285" y="3814905"/>
              <a:ext cx="3772366" cy="1679917"/>
            </a:xfrm>
            <a:prstGeom prst="rect">
              <a:avLst/>
            </a:prstGeom>
          </p:spPr>
          <p:txBody>
            <a:bodyPr wrap="square">
              <a:spAutoFit/>
            </a:bodyPr>
            <a:lstStyle/>
            <a:p>
              <a:r>
                <a:rPr lang="es-CO" sz="3400" b="1" dirty="0">
                  <a:latin typeface="CIBFont Sans" panose="020B0603020202020104" pitchFamily="34" charset="77"/>
                </a:rPr>
                <a:t> Ventajas de usar GitHub Copilot</a:t>
              </a:r>
              <a:endParaRPr lang="es-CO" sz="3400" dirty="0"/>
            </a:p>
          </p:txBody>
        </p:sp>
      </p:grpSp>
      <p:pic>
        <p:nvPicPr>
          <p:cNvPr id="4098" name="Picture 2" descr="A chart showing the productivity impact of GitHub Copilot on developers. ">
            <a:extLst>
              <a:ext uri="{FF2B5EF4-FFF2-40B4-BE49-F238E27FC236}">
                <a16:creationId xmlns:a16="http://schemas.microsoft.com/office/drawing/2014/main" id="{87DA267F-82FC-3607-3316-FA9B45A49F27}"/>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31009"/>
          <a:stretch/>
        </p:blipFill>
        <p:spPr bwMode="auto">
          <a:xfrm>
            <a:off x="3657599" y="2361935"/>
            <a:ext cx="6855751" cy="2483171"/>
          </a:xfrm>
          <a:prstGeom prst="rect">
            <a:avLst/>
          </a:prstGeom>
          <a:noFill/>
          <a:extLst>
            <a:ext uri="{909E8E84-426E-40DD-AFC4-6F175D3DCCD1}">
              <a14:hiddenFill xmlns:a14="http://schemas.microsoft.com/office/drawing/2010/main">
                <a:solidFill>
                  <a:srgbClr val="FFFFFF"/>
                </a:solidFill>
              </a14:hiddenFill>
            </a:ext>
          </a:extLst>
        </p:spPr>
      </p:pic>
      <p:sp>
        <p:nvSpPr>
          <p:cNvPr id="3" name="CuadroTexto 2">
            <a:extLst>
              <a:ext uri="{FF2B5EF4-FFF2-40B4-BE49-F238E27FC236}">
                <a16:creationId xmlns:a16="http://schemas.microsoft.com/office/drawing/2014/main" id="{1C077D59-64AC-00AA-93A4-37AE21634154}"/>
              </a:ext>
            </a:extLst>
          </p:cNvPr>
          <p:cNvSpPr txBox="1"/>
          <p:nvPr/>
        </p:nvSpPr>
        <p:spPr>
          <a:xfrm>
            <a:off x="3413816" y="4977511"/>
            <a:ext cx="7579983" cy="646331"/>
          </a:xfrm>
          <a:prstGeom prst="rect">
            <a:avLst/>
          </a:prstGeom>
          <a:noFill/>
        </p:spPr>
        <p:txBody>
          <a:bodyPr wrap="square" rtlCol="0">
            <a:spAutoFit/>
          </a:bodyPr>
          <a:lstStyle/>
          <a:p>
            <a:r>
              <a:rPr lang="en-US" dirty="0"/>
              <a:t>GitHub Copilot helps developers code faster, feel more fulfilled at work, and generates up to 46% of all code.</a:t>
            </a:r>
            <a:endParaRPr lang="es-CO" dirty="0"/>
          </a:p>
        </p:txBody>
      </p:sp>
    </p:spTree>
    <p:extLst>
      <p:ext uri="{BB962C8B-B14F-4D97-AF65-F5344CB8AC3E}">
        <p14:creationId xmlns:p14="http://schemas.microsoft.com/office/powerpoint/2010/main" val="184161760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9D60AB65-C5A8-F347-9E43-F20F6881021F}"/>
              </a:ext>
            </a:extLst>
          </p:cNvPr>
          <p:cNvSpPr txBox="1"/>
          <p:nvPr/>
        </p:nvSpPr>
        <p:spPr>
          <a:xfrm>
            <a:off x="3351142" y="789259"/>
            <a:ext cx="7579983" cy="1754326"/>
          </a:xfrm>
          <a:prstGeom prst="rect">
            <a:avLst/>
          </a:prstGeom>
          <a:noFill/>
        </p:spPr>
        <p:txBody>
          <a:bodyPr wrap="square" rtlCol="0">
            <a:spAutoFit/>
          </a:bodyPr>
          <a:lstStyle/>
          <a:p>
            <a:r>
              <a:rPr lang="es-CO" dirty="0"/>
              <a:t>A veces, las sugerencias de código generadas por GitHub Copilot pueden ser incorrectas o inseguras, lo que significa que los desarrolladores deben estar atentos y revisar cuidadosamente el código generado antes de utilizarlo.</a:t>
            </a:r>
            <a:br>
              <a:rPr lang="es-CO" dirty="0"/>
            </a:br>
            <a:br>
              <a:rPr lang="es-CO" dirty="0"/>
            </a:br>
            <a:r>
              <a:rPr lang="es-CO" dirty="0"/>
              <a:t>Codex o LLM como GPT (Capacidades emergentes)</a:t>
            </a:r>
          </a:p>
        </p:txBody>
      </p:sp>
      <p:grpSp>
        <p:nvGrpSpPr>
          <p:cNvPr id="6" name="Grupo 5">
            <a:extLst>
              <a:ext uri="{FF2B5EF4-FFF2-40B4-BE49-F238E27FC236}">
                <a16:creationId xmlns:a16="http://schemas.microsoft.com/office/drawing/2014/main" id="{BFC1E604-C137-DF4C-B975-9E244EB0DF2B}"/>
              </a:ext>
            </a:extLst>
          </p:cNvPr>
          <p:cNvGrpSpPr/>
          <p:nvPr/>
        </p:nvGrpSpPr>
        <p:grpSpPr>
          <a:xfrm>
            <a:off x="115737" y="560320"/>
            <a:ext cx="2713524" cy="3043201"/>
            <a:chOff x="652285" y="2418801"/>
            <a:chExt cx="3772366" cy="3076021"/>
          </a:xfrm>
        </p:grpSpPr>
        <p:pic>
          <p:nvPicPr>
            <p:cNvPr id="7" name="Gráfico 6">
              <a:extLst>
                <a:ext uri="{FF2B5EF4-FFF2-40B4-BE49-F238E27FC236}">
                  <a16:creationId xmlns:a16="http://schemas.microsoft.com/office/drawing/2014/main" id="{50B09C74-D97D-9743-BB13-7CAC06445CD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70323" y="2418801"/>
              <a:ext cx="1696161" cy="1396104"/>
            </a:xfrm>
            <a:prstGeom prst="rect">
              <a:avLst/>
            </a:prstGeom>
          </p:spPr>
        </p:pic>
        <p:sp>
          <p:nvSpPr>
            <p:cNvPr id="8" name="Rectángulo 7">
              <a:extLst>
                <a:ext uri="{FF2B5EF4-FFF2-40B4-BE49-F238E27FC236}">
                  <a16:creationId xmlns:a16="http://schemas.microsoft.com/office/drawing/2014/main" id="{FA2305BB-6A48-E541-BAEE-9674DFB645B6}"/>
                </a:ext>
              </a:extLst>
            </p:cNvPr>
            <p:cNvSpPr/>
            <p:nvPr/>
          </p:nvSpPr>
          <p:spPr>
            <a:xfrm>
              <a:off x="652285" y="3814905"/>
              <a:ext cx="3772366" cy="1679917"/>
            </a:xfrm>
            <a:prstGeom prst="rect">
              <a:avLst/>
            </a:prstGeom>
          </p:spPr>
          <p:txBody>
            <a:bodyPr wrap="square">
              <a:spAutoFit/>
            </a:bodyPr>
            <a:lstStyle/>
            <a:p>
              <a:r>
                <a:rPr lang="es-CO" sz="3400" b="1" dirty="0">
                  <a:latin typeface="CIBFont Sans" panose="020B0603020202020104" pitchFamily="34" charset="77"/>
                </a:rPr>
                <a:t>  Limitaciones de GitHub Copilot</a:t>
              </a:r>
              <a:endParaRPr lang="es-CO" sz="3400" dirty="0"/>
            </a:p>
          </p:txBody>
        </p:sp>
      </p:grpSp>
      <p:pic>
        <p:nvPicPr>
          <p:cNvPr id="5122" name="Picture 2" descr="Insecurity, indecisiveness, boy, teenager icon - Download on Iconfinder">
            <a:extLst>
              <a:ext uri="{FF2B5EF4-FFF2-40B4-BE49-F238E27FC236}">
                <a16:creationId xmlns:a16="http://schemas.microsoft.com/office/drawing/2014/main" id="{792188C9-BC87-BF7A-FBEE-199AFFF7FC3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27318" y="2329607"/>
            <a:ext cx="3733801" cy="37338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35905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9D60AB65-C5A8-F347-9E43-F20F6881021F}"/>
              </a:ext>
            </a:extLst>
          </p:cNvPr>
          <p:cNvSpPr txBox="1"/>
          <p:nvPr/>
        </p:nvSpPr>
        <p:spPr>
          <a:xfrm>
            <a:off x="3351142" y="789259"/>
            <a:ext cx="7579983" cy="1754326"/>
          </a:xfrm>
          <a:prstGeom prst="rect">
            <a:avLst/>
          </a:prstGeom>
          <a:noFill/>
        </p:spPr>
        <p:txBody>
          <a:bodyPr wrap="square" rtlCol="0">
            <a:spAutoFit/>
          </a:bodyPr>
          <a:lstStyle/>
          <a:p>
            <a:r>
              <a:rPr lang="es-CO" dirty="0"/>
              <a:t>Actualmente, GitHub Copilot se encuentra en disponible a través de dos tipos de suscripciones </a:t>
            </a:r>
            <a:r>
              <a:rPr lang="es-ES" sz="1800" b="0" i="0" dirty="0">
                <a:effectLst/>
                <a:latin typeface="Calibri" panose="020F0502020204030204" pitchFamily="34" charset="0"/>
              </a:rPr>
              <a:t>(</a:t>
            </a:r>
            <a:r>
              <a:rPr lang="es-ES" sz="1800" b="0" i="0" u="sng" strike="noStrike" dirty="0">
                <a:solidFill>
                  <a:srgbClr val="0563C1"/>
                </a:solidFill>
                <a:effectLst/>
                <a:latin typeface="Calibri" panose="020F0502020204030204" pitchFamily="34" charset="0"/>
                <a:hlinkClick r:id="rId3"/>
              </a:rPr>
              <a:t>enlace)</a:t>
            </a:r>
            <a:endParaRPr lang="es-ES" sz="1800" b="0" i="0" u="sng" strike="noStrike" dirty="0">
              <a:solidFill>
                <a:srgbClr val="0563C1"/>
              </a:solidFill>
              <a:effectLst/>
              <a:latin typeface="Calibri" panose="020F0502020204030204" pitchFamily="34" charset="0"/>
            </a:endParaRPr>
          </a:p>
          <a:p>
            <a:endParaRPr lang="es-ES" u="sng" dirty="0">
              <a:solidFill>
                <a:srgbClr val="0563C1"/>
              </a:solidFill>
              <a:latin typeface="Calibri" panose="020F0502020204030204" pitchFamily="34" charset="0"/>
            </a:endParaRPr>
          </a:p>
          <a:p>
            <a:r>
              <a:rPr lang="es-ES" dirty="0"/>
              <a:t>La licencia a usar será la Business y para la POC se tendrán en torno a unas 100</a:t>
            </a:r>
            <a:r>
              <a:rPr lang="en-US" dirty="0"/>
              <a:t> a 120 licencias disponibles por aproximadamente 2 meses</a:t>
            </a:r>
            <a:endParaRPr lang="es-CO" dirty="0"/>
          </a:p>
        </p:txBody>
      </p:sp>
      <p:grpSp>
        <p:nvGrpSpPr>
          <p:cNvPr id="6" name="Grupo 5">
            <a:extLst>
              <a:ext uri="{FF2B5EF4-FFF2-40B4-BE49-F238E27FC236}">
                <a16:creationId xmlns:a16="http://schemas.microsoft.com/office/drawing/2014/main" id="{BFC1E604-C137-DF4C-B975-9E244EB0DF2B}"/>
              </a:ext>
            </a:extLst>
          </p:cNvPr>
          <p:cNvGrpSpPr/>
          <p:nvPr/>
        </p:nvGrpSpPr>
        <p:grpSpPr>
          <a:xfrm>
            <a:off x="0" y="560320"/>
            <a:ext cx="3324974" cy="1980396"/>
            <a:chOff x="491387" y="2418801"/>
            <a:chExt cx="4622409" cy="2001754"/>
          </a:xfrm>
        </p:grpSpPr>
        <p:pic>
          <p:nvPicPr>
            <p:cNvPr id="7" name="Gráfico 6">
              <a:extLst>
                <a:ext uri="{FF2B5EF4-FFF2-40B4-BE49-F238E27FC236}">
                  <a16:creationId xmlns:a16="http://schemas.microsoft.com/office/drawing/2014/main" id="{50B09C74-D97D-9743-BB13-7CAC06445CD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70323" y="2418801"/>
              <a:ext cx="1696161" cy="1396104"/>
            </a:xfrm>
            <a:prstGeom prst="rect">
              <a:avLst/>
            </a:prstGeom>
          </p:spPr>
        </p:pic>
        <p:sp>
          <p:nvSpPr>
            <p:cNvPr id="8" name="Rectángulo 7">
              <a:extLst>
                <a:ext uri="{FF2B5EF4-FFF2-40B4-BE49-F238E27FC236}">
                  <a16:creationId xmlns:a16="http://schemas.microsoft.com/office/drawing/2014/main" id="{FA2305BB-6A48-E541-BAEE-9674DFB645B6}"/>
                </a:ext>
              </a:extLst>
            </p:cNvPr>
            <p:cNvSpPr/>
            <p:nvPr/>
          </p:nvSpPr>
          <p:spPr>
            <a:xfrm>
              <a:off x="491387" y="3798364"/>
              <a:ext cx="4622409" cy="622191"/>
            </a:xfrm>
            <a:prstGeom prst="rect">
              <a:avLst/>
            </a:prstGeom>
          </p:spPr>
          <p:txBody>
            <a:bodyPr wrap="square" lIns="91440" tIns="45720" rIns="91440" bIns="45720" anchor="t">
              <a:spAutoFit/>
            </a:bodyPr>
            <a:lstStyle/>
            <a:p>
              <a:r>
                <a:rPr lang="es-CO" sz="3400" b="1" dirty="0">
                  <a:latin typeface="CIBFont Sans"/>
                </a:rPr>
                <a:t>Licencia</a:t>
              </a:r>
              <a:endParaRPr lang="es-CO" sz="3400" dirty="0"/>
            </a:p>
          </p:txBody>
        </p:sp>
      </p:grpSp>
      <p:pic>
        <p:nvPicPr>
          <p:cNvPr id="4" name="Imagen 3">
            <a:extLst>
              <a:ext uri="{FF2B5EF4-FFF2-40B4-BE49-F238E27FC236}">
                <a16:creationId xmlns:a16="http://schemas.microsoft.com/office/drawing/2014/main" id="{E2B4CBF1-0011-6BFA-D2B8-C88C62889528}"/>
              </a:ext>
            </a:extLst>
          </p:cNvPr>
          <p:cNvPicPr>
            <a:picLocks noChangeAspect="1"/>
          </p:cNvPicPr>
          <p:nvPr/>
        </p:nvPicPr>
        <p:blipFill>
          <a:blip r:embed="rId6"/>
          <a:stretch>
            <a:fillRect/>
          </a:stretch>
        </p:blipFill>
        <p:spPr>
          <a:xfrm>
            <a:off x="3545938" y="2790578"/>
            <a:ext cx="7385187" cy="3590135"/>
          </a:xfrm>
          <a:prstGeom prst="rect">
            <a:avLst/>
          </a:prstGeom>
        </p:spPr>
      </p:pic>
    </p:spTree>
    <p:extLst>
      <p:ext uri="{BB962C8B-B14F-4D97-AF65-F5344CB8AC3E}">
        <p14:creationId xmlns:p14="http://schemas.microsoft.com/office/powerpoint/2010/main" val="22456848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uadroTexto 1">
            <a:extLst>
              <a:ext uri="{FF2B5EF4-FFF2-40B4-BE49-F238E27FC236}">
                <a16:creationId xmlns:a16="http://schemas.microsoft.com/office/drawing/2014/main" id="{9D60AB65-C5A8-F347-9E43-F20F6881021F}"/>
              </a:ext>
            </a:extLst>
          </p:cNvPr>
          <p:cNvSpPr txBox="1"/>
          <p:nvPr/>
        </p:nvSpPr>
        <p:spPr>
          <a:xfrm>
            <a:off x="3351142" y="789259"/>
            <a:ext cx="7579983" cy="2585323"/>
          </a:xfrm>
          <a:prstGeom prst="rect">
            <a:avLst/>
          </a:prstGeom>
          <a:noFill/>
        </p:spPr>
        <p:txBody>
          <a:bodyPr wrap="square" rtlCol="0">
            <a:spAutoFit/>
          </a:bodyPr>
          <a:lstStyle/>
          <a:p>
            <a:r>
              <a:rPr lang="es-CO" dirty="0"/>
              <a:t>Para utilizar GitHub Copilot, los desarrolladores deben tener una cuenta en GitHub y solicitar acceso al grupo de GitHub Copilot Bancolombia con el siguiente formulario:</a:t>
            </a:r>
            <a:r>
              <a:rPr lang="es-ES" sz="1800" b="0" i="0" u="sng" strike="noStrike" dirty="0">
                <a:solidFill>
                  <a:srgbClr val="0563C1"/>
                </a:solidFill>
                <a:effectLst/>
                <a:latin typeface="Calibri" panose="020F0502020204030204" pitchFamily="34" charset="0"/>
                <a:hlinkClick r:id="rId3"/>
              </a:rPr>
              <a:t> </a:t>
            </a:r>
            <a:r>
              <a:rPr lang="es-ES" sz="1800" b="0" i="0" u="sng" strike="noStrike" dirty="0" err="1">
                <a:solidFill>
                  <a:srgbClr val="0563C1"/>
                </a:solidFill>
                <a:effectLst/>
                <a:latin typeface="Calibri" panose="020F0502020204030204" pitchFamily="34" charset="0"/>
                <a:hlinkClick r:id="rId3"/>
              </a:rPr>
              <a:t>Poc</a:t>
            </a:r>
            <a:r>
              <a:rPr lang="es-ES" sz="1800" b="0" i="0" u="sng" strike="noStrike" dirty="0">
                <a:solidFill>
                  <a:srgbClr val="0563C1"/>
                </a:solidFill>
                <a:effectLst/>
                <a:latin typeface="Calibri" panose="020F0502020204030204" pitchFamily="34" charset="0"/>
                <a:hlinkClick r:id="rId3"/>
              </a:rPr>
              <a:t> </a:t>
            </a:r>
            <a:r>
              <a:rPr lang="es-ES" sz="1800" b="0" i="0" u="sng" strike="noStrike" dirty="0" err="1">
                <a:solidFill>
                  <a:srgbClr val="0563C1"/>
                </a:solidFill>
                <a:effectLst/>
                <a:latin typeface="Calibri" panose="020F0502020204030204" pitchFamily="34" charset="0"/>
                <a:hlinkClick r:id="rId3"/>
              </a:rPr>
              <a:t>Github</a:t>
            </a:r>
            <a:r>
              <a:rPr lang="es-ES" sz="1800" b="0" i="0" u="sng" strike="noStrike" dirty="0">
                <a:solidFill>
                  <a:srgbClr val="0563C1"/>
                </a:solidFill>
                <a:effectLst/>
                <a:latin typeface="Calibri" panose="020F0502020204030204" pitchFamily="34" charset="0"/>
                <a:hlinkClick r:id="rId3"/>
              </a:rPr>
              <a:t> Copilot (mcas.ms)</a:t>
            </a:r>
            <a:endParaRPr lang="es-ES" sz="1800" b="0" i="0" u="sng" strike="noStrike" dirty="0">
              <a:solidFill>
                <a:srgbClr val="0563C1"/>
              </a:solidFill>
              <a:effectLst/>
              <a:latin typeface="Calibri" panose="020F0502020204030204" pitchFamily="34" charset="0"/>
            </a:endParaRPr>
          </a:p>
          <a:p>
            <a:endParaRPr lang="es-ES" u="sng" dirty="0">
              <a:solidFill>
                <a:srgbClr val="0563C1"/>
              </a:solidFill>
              <a:latin typeface="Calibri" panose="020F0502020204030204" pitchFamily="34" charset="0"/>
            </a:endParaRPr>
          </a:p>
          <a:p>
            <a:r>
              <a:rPr lang="es-CO" dirty="0"/>
              <a:t>Una vez que tengan acceso, pueden utilizar el plugin de GitHub Copilot. Para validar como instalar GitHub Copilot en cada uno de los IDEs indicado se puede seguir la siguiente documentación oficial </a:t>
            </a:r>
            <a:r>
              <a:rPr lang="es-ES" sz="1800" b="0" i="0" dirty="0">
                <a:effectLst/>
                <a:latin typeface="Calibri" panose="020F0502020204030204" pitchFamily="34" charset="0"/>
              </a:rPr>
              <a:t>(</a:t>
            </a:r>
            <a:r>
              <a:rPr lang="es-ES" sz="1800" b="0" i="0" u="sng" strike="noStrike" dirty="0">
                <a:solidFill>
                  <a:srgbClr val="0563C1"/>
                </a:solidFill>
                <a:effectLst/>
                <a:latin typeface="Calibri" panose="020F0502020204030204" pitchFamily="34" charset="0"/>
                <a:hlinkClick r:id="rId4"/>
              </a:rPr>
              <a:t>enlace</a:t>
            </a:r>
            <a:r>
              <a:rPr lang="es-ES" sz="1800" b="0" i="0" dirty="0">
                <a:effectLst/>
                <a:latin typeface="Calibri" panose="020F0502020204030204" pitchFamily="34" charset="0"/>
              </a:rPr>
              <a:t>)</a:t>
            </a:r>
            <a:endParaRPr lang="es-CO" dirty="0"/>
          </a:p>
          <a:p>
            <a:endParaRPr lang="es-CO" dirty="0"/>
          </a:p>
        </p:txBody>
      </p:sp>
      <p:grpSp>
        <p:nvGrpSpPr>
          <p:cNvPr id="6" name="Grupo 5">
            <a:extLst>
              <a:ext uri="{FF2B5EF4-FFF2-40B4-BE49-F238E27FC236}">
                <a16:creationId xmlns:a16="http://schemas.microsoft.com/office/drawing/2014/main" id="{BFC1E604-C137-DF4C-B975-9E244EB0DF2B}"/>
              </a:ext>
            </a:extLst>
          </p:cNvPr>
          <p:cNvGrpSpPr/>
          <p:nvPr/>
        </p:nvGrpSpPr>
        <p:grpSpPr>
          <a:xfrm>
            <a:off x="0" y="560320"/>
            <a:ext cx="3122315" cy="3043202"/>
            <a:chOff x="491387" y="2418801"/>
            <a:chExt cx="4340671" cy="3076021"/>
          </a:xfrm>
        </p:grpSpPr>
        <p:pic>
          <p:nvPicPr>
            <p:cNvPr id="7" name="Gráfico 6">
              <a:extLst>
                <a:ext uri="{FF2B5EF4-FFF2-40B4-BE49-F238E27FC236}">
                  <a16:creationId xmlns:a16="http://schemas.microsoft.com/office/drawing/2014/main" id="{50B09C74-D97D-9743-BB13-7CAC06445CD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70323" y="2418801"/>
              <a:ext cx="1696161" cy="1396104"/>
            </a:xfrm>
            <a:prstGeom prst="rect">
              <a:avLst/>
            </a:prstGeom>
          </p:spPr>
        </p:pic>
        <p:sp>
          <p:nvSpPr>
            <p:cNvPr id="8" name="Rectángulo 7">
              <a:extLst>
                <a:ext uri="{FF2B5EF4-FFF2-40B4-BE49-F238E27FC236}">
                  <a16:creationId xmlns:a16="http://schemas.microsoft.com/office/drawing/2014/main" id="{FA2305BB-6A48-E541-BAEE-9674DFB645B6}"/>
                </a:ext>
              </a:extLst>
            </p:cNvPr>
            <p:cNvSpPr/>
            <p:nvPr/>
          </p:nvSpPr>
          <p:spPr>
            <a:xfrm>
              <a:off x="491387" y="3814905"/>
              <a:ext cx="4340671" cy="1679917"/>
            </a:xfrm>
            <a:prstGeom prst="rect">
              <a:avLst/>
            </a:prstGeom>
          </p:spPr>
          <p:txBody>
            <a:bodyPr wrap="square">
              <a:spAutoFit/>
            </a:bodyPr>
            <a:lstStyle/>
            <a:p>
              <a:r>
                <a:rPr lang="es-CO" sz="3400" b="1" dirty="0">
                  <a:latin typeface="CIBFont Sans" panose="020B0603020202020104" pitchFamily="34" charset="77"/>
                </a:rPr>
                <a:t>¿Cómo se puede utilizar GitHub Copilot?</a:t>
              </a:r>
              <a:endParaRPr lang="es-CO" sz="3400" dirty="0"/>
            </a:p>
          </p:txBody>
        </p:sp>
      </p:grpSp>
      <p:pic>
        <p:nvPicPr>
          <p:cNvPr id="11" name="Imagen 10">
            <a:extLst>
              <a:ext uri="{FF2B5EF4-FFF2-40B4-BE49-F238E27FC236}">
                <a16:creationId xmlns:a16="http://schemas.microsoft.com/office/drawing/2014/main" id="{C37CEDA6-BC1C-B791-3432-4D5BC8A56873}"/>
              </a:ext>
            </a:extLst>
          </p:cNvPr>
          <p:cNvPicPr>
            <a:picLocks noChangeAspect="1"/>
          </p:cNvPicPr>
          <p:nvPr/>
        </p:nvPicPr>
        <p:blipFill>
          <a:blip r:embed="rId7"/>
          <a:stretch>
            <a:fillRect/>
          </a:stretch>
        </p:blipFill>
        <p:spPr>
          <a:xfrm>
            <a:off x="3840077" y="3294585"/>
            <a:ext cx="6602111" cy="3009396"/>
          </a:xfrm>
          <a:prstGeom prst="rect">
            <a:avLst/>
          </a:prstGeom>
        </p:spPr>
      </p:pic>
    </p:spTree>
    <p:extLst>
      <p:ext uri="{BB962C8B-B14F-4D97-AF65-F5344CB8AC3E}">
        <p14:creationId xmlns:p14="http://schemas.microsoft.com/office/powerpoint/2010/main" val="2364494151"/>
      </p:ext>
    </p:extLst>
  </p:cSld>
  <p:clrMapOvr>
    <a:masterClrMapping/>
  </p:clrMapOvr>
</p:sld>
</file>

<file path=ppt/theme/theme1.xml><?xml version="1.0" encoding="utf-8"?>
<a:theme xmlns:a="http://schemas.openxmlformats.org/drawingml/2006/main" name="BANCOLOMBIA">
  <a:themeElements>
    <a:clrScheme name="Personalizados 3">
      <a:dk1>
        <a:srgbClr val="2C2A28"/>
      </a:dk1>
      <a:lt1>
        <a:srgbClr val="F7F7F7"/>
      </a:lt1>
      <a:dk2>
        <a:srgbClr val="222222"/>
      </a:dk2>
      <a:lt2>
        <a:srgbClr val="FEFFFF"/>
      </a:lt2>
      <a:accent1>
        <a:srgbClr val="FDD923"/>
      </a:accent1>
      <a:accent2>
        <a:srgbClr val="0BA682"/>
      </a:accent2>
      <a:accent3>
        <a:srgbClr val="F5B6CD"/>
      </a:accent3>
      <a:accent4>
        <a:srgbClr val="00CBE9"/>
      </a:accent4>
      <a:accent5>
        <a:srgbClr val="8E62CC"/>
      </a:accent5>
      <a:accent6>
        <a:srgbClr val="FF7E41"/>
      </a:accent6>
      <a:hlink>
        <a:srgbClr val="ABA59C"/>
      </a:hlink>
      <a:folHlink>
        <a:srgbClr val="FDD923"/>
      </a:folHlink>
    </a:clrScheme>
    <a:fontScheme name="Montserrat_OpenSans">
      <a:majorFont>
        <a:latin typeface="Montserrat-Bold"/>
        <a:ea typeface=""/>
        <a:cs typeface=""/>
      </a:majorFont>
      <a:minorFont>
        <a:latin typeface="Open Sans"/>
        <a:ea typeface=""/>
        <a:cs typeface=""/>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36000" rIns="216000" bIns="36000" rtlCol="0">
        <a:spAutoFit/>
      </a:bodyPr>
      <a:lstStyle>
        <a:defPPr>
          <a:lnSpc>
            <a:spcPct val="130000"/>
          </a:lnSpc>
          <a:spcBef>
            <a:spcPts val="1000"/>
          </a:spcBef>
          <a:defRPr sz="1400" b="1" dirty="0" smtClean="0"/>
        </a:defPPr>
      </a:lstStyle>
    </a:txDef>
  </a:objectDefaults>
  <a:extraClrSchemeLst/>
  <a:extLst>
    <a:ext uri="{05A4C25C-085E-4340-85A3-A5531E510DB2}">
      <thm15:themeFamily xmlns:thm15="http://schemas.microsoft.com/office/thememl/2012/main" name="BC-Plantilla PPT_GENERICA-X4BANCOS-V2" id="{E65D6C1D-F9A5-A245-8058-B0F4A8D322B2}" vid="{2A006A32-4FF4-8743-A87E-26F6A76AA0D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0</_ip_UnifiedCompliancePolicyUIAction>
    <_ip_UnifiedCompliancePolicyProperties xmlns="http://schemas.microsoft.com/sharepoint/v3" xsi:nil="true"/>
    <SharedWithUsers xmlns="7a66b281-8cc6-4b2f-bcfb-3bb3027ddb1a">
      <UserInfo>
        <DisplayName>Diana Carolina Correa Lopez</DisplayName>
        <AccountId>4381</AccountId>
        <AccountType/>
      </UserInfo>
      <UserInfo>
        <DisplayName>Brayan Alejandro Perez Medina</DisplayName>
        <AccountId>38418</AccountId>
        <AccountType/>
      </UserInfo>
      <UserInfo>
        <DisplayName>Paula Andrea Jaramillo Duarte</DisplayName>
        <AccountId>15120</AccountId>
        <AccountType/>
      </UserInfo>
      <UserInfo>
        <DisplayName>Luz Yanneth David Arteaga</DisplayName>
        <AccountId>8770</AccountId>
        <AccountType/>
      </UserInfo>
      <UserInfo>
        <DisplayName>Veronica Doria Ortiz</DisplayName>
        <AccountId>38186</AccountId>
        <AccountType/>
      </UserInfo>
    </SharedWithUsers>
  </documentManagement>
</p:properties>
</file>

<file path=customXml/item3.xml><?xml version="1.0" encoding="utf-8"?>
<ct:contentTypeSchema xmlns:ct="http://schemas.microsoft.com/office/2006/metadata/contentType" xmlns:ma="http://schemas.microsoft.com/office/2006/metadata/properties/metaAttributes" ct:_="" ma:_="" ma:contentTypeName="Documento" ma:contentTypeID="0x0101001E491A3657D62D4AB08B5DB664AA207E" ma:contentTypeVersion="12" ma:contentTypeDescription="Crear nuevo documento." ma:contentTypeScope="" ma:versionID="3d0765de3c7a1e0c6d44b0c23ccb25fc">
  <xsd:schema xmlns:xsd="http://www.w3.org/2001/XMLSchema" xmlns:xs="http://www.w3.org/2001/XMLSchema" xmlns:p="http://schemas.microsoft.com/office/2006/metadata/properties" xmlns:ns1="http://schemas.microsoft.com/sharepoint/v3" xmlns:ns2="129c0407-590f-4d5f-a629-a34a176deeae" xmlns:ns3="7a66b281-8cc6-4b2f-bcfb-3bb3027ddb1a" targetNamespace="http://schemas.microsoft.com/office/2006/metadata/properties" ma:root="true" ma:fieldsID="1520ac3ef2f57ab44de8cdd0081a166e" ns1:_="" ns2:_="" ns3:_="">
    <xsd:import namespace="http://schemas.microsoft.com/sharepoint/v3"/>
    <xsd:import namespace="129c0407-590f-4d5f-a629-a34a176deeae"/>
    <xsd:import namespace="7a66b281-8cc6-4b2f-bcfb-3bb3027ddb1a"/>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3:SharedWithUsers" minOccurs="0"/>
                <xsd:element ref="ns3:SharedWithDetails" minOccurs="0"/>
                <xsd:element ref="ns1:_ip_UnifiedCompliancePolicyProperties" minOccurs="0"/>
                <xsd:element ref="ns1:_ip_UnifiedCompliancePolicyUIActio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7" nillable="true" ma:displayName="Propiedades de la Directiva de cumplimiento unificado" ma:hidden="true" ma:internalName="_ip_UnifiedCompliancePolicyProperties">
      <xsd:simpleType>
        <xsd:restriction base="dms:Note"/>
      </xsd:simpleType>
    </xsd:element>
    <xsd:element name="_ip_UnifiedCompliancePolicyUIAction" ma:index="18" nillable="true" ma:displayName="Acción de IU de la Directiva de cumplimiento unificado"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29c0407-590f-4d5f-a629-a34a176deea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7a66b281-8cc6-4b2f-bcfb-3bb3027ddb1a" elementFormDefault="qualified">
    <xsd:import namespace="http://schemas.microsoft.com/office/2006/documentManagement/types"/>
    <xsd:import namespace="http://schemas.microsoft.com/office/infopath/2007/PartnerControls"/>
    <xsd:element name="SharedWithUsers" ma:index="15" nillable="true" ma:displayName="Compartido con"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Detalles de uso compartido"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51C31BD-03FB-4972-B1D1-2FD27F00779F}">
  <ds:schemaRefs>
    <ds:schemaRef ds:uri="http://schemas.microsoft.com/sharepoint/v3/contenttype/forms"/>
  </ds:schemaRefs>
</ds:datastoreItem>
</file>

<file path=customXml/itemProps2.xml><?xml version="1.0" encoding="utf-8"?>
<ds:datastoreItem xmlns:ds="http://schemas.openxmlformats.org/officeDocument/2006/customXml" ds:itemID="{8F8E751C-15BB-4E28-AA51-3502F03E295E}">
  <ds:schemaRefs>
    <ds:schemaRef ds:uri="http://schemas.microsoft.com/office/2006/metadata/properties"/>
    <ds:schemaRef ds:uri="http://purl.org/dc/elements/1.1/"/>
    <ds:schemaRef ds:uri="http://www.w3.org/XML/1998/namespace"/>
    <ds:schemaRef ds:uri="http://schemas.microsoft.com/office/2006/documentManagement/types"/>
    <ds:schemaRef ds:uri="http://schemas.openxmlformats.org/package/2006/metadata/core-properties"/>
    <ds:schemaRef ds:uri="http://purl.org/dc/terms/"/>
    <ds:schemaRef ds:uri="http://schemas.microsoft.com/office/infopath/2007/PartnerControls"/>
    <ds:schemaRef ds:uri="http://purl.org/dc/dcmitype/"/>
    <ds:schemaRef ds:uri="7a66b281-8cc6-4b2f-bcfb-3bb3027ddb1a"/>
    <ds:schemaRef ds:uri="129c0407-590f-4d5f-a629-a34a176deeae"/>
    <ds:schemaRef ds:uri="http://schemas.microsoft.com/sharepoint/v3"/>
  </ds:schemaRefs>
</ds:datastoreItem>
</file>

<file path=customXml/itemProps3.xml><?xml version="1.0" encoding="utf-8"?>
<ds:datastoreItem xmlns:ds="http://schemas.openxmlformats.org/officeDocument/2006/customXml" ds:itemID="{8315DFFA-1EB9-4CE1-ACD0-CEEF9508817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129c0407-590f-4d5f-a629-a34a176deeae"/>
    <ds:schemaRef ds:uri="7a66b281-8cc6-4b2f-bcfb-3bb3027ddb1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YDRAY-BC-Plantilla-PPT_GENERICA-X4BANCOS-V2</Template>
  <TotalTime>1347</TotalTime>
  <Words>1185</Words>
  <Application>Microsoft Office PowerPoint</Application>
  <PresentationFormat>Widescreen</PresentationFormat>
  <Paragraphs>76</Paragraphs>
  <Slides>13</Slides>
  <Notes>11</Notes>
  <HiddenSlides>0</HiddenSlides>
  <MMClips>0</MMClips>
  <ScaleCrop>false</ScaleCrop>
  <HeadingPairs>
    <vt:vector size="4" baseType="variant">
      <vt:variant>
        <vt:lpstr>Theme</vt:lpstr>
      </vt:variant>
      <vt:variant>
        <vt:i4>1</vt:i4>
      </vt:variant>
      <vt:variant>
        <vt:lpstr>Slide Titles</vt:lpstr>
      </vt:variant>
      <vt:variant>
        <vt:i4>13</vt:i4>
      </vt:variant>
    </vt:vector>
  </HeadingPairs>
  <TitlesOfParts>
    <vt:vector size="14" baseType="lpstr">
      <vt:lpstr>BANCOLOMBIA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subject/>
  <dc:creator>Marcela Botero Alvarez</dc:creator>
  <cp:keywords/>
  <dc:description/>
  <cp:lastModifiedBy>Daniel Orozco</cp:lastModifiedBy>
  <cp:revision>98</cp:revision>
  <cp:lastPrinted>2021-02-12T21:54:34Z</cp:lastPrinted>
  <dcterms:created xsi:type="dcterms:W3CDTF">2021-11-24T22:18:48Z</dcterms:created>
  <dcterms:modified xsi:type="dcterms:W3CDTF">2023-10-02T19:06:36Z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0x0101001E491A3657D62D4AB08B5DB664AA207E</vt:lpwstr>
  </property>
</Properties>
</file>